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8" r:id="rId1"/>
    <p:sldMasterId id="2147483961" r:id="rId2"/>
    <p:sldMasterId id="2147483980" r:id="rId3"/>
    <p:sldMasterId id="2147483999" r:id="rId4"/>
    <p:sldMasterId id="2147484018" r:id="rId5"/>
    <p:sldMasterId id="2147484050" r:id="rId6"/>
  </p:sldMasterIdLst>
  <p:notesMasterIdLst>
    <p:notesMasterId r:id="rId42"/>
  </p:notesMasterIdLst>
  <p:sldIdLst>
    <p:sldId id="256" r:id="rId7"/>
    <p:sldId id="299" r:id="rId8"/>
    <p:sldId id="300" r:id="rId9"/>
    <p:sldId id="298" r:id="rId10"/>
    <p:sldId id="271" r:id="rId11"/>
    <p:sldId id="287" r:id="rId12"/>
    <p:sldId id="272" r:id="rId13"/>
    <p:sldId id="288" r:id="rId14"/>
    <p:sldId id="284" r:id="rId15"/>
    <p:sldId id="274" r:id="rId16"/>
    <p:sldId id="277" r:id="rId17"/>
    <p:sldId id="278" r:id="rId18"/>
    <p:sldId id="279" r:id="rId19"/>
    <p:sldId id="280" r:id="rId20"/>
    <p:sldId id="281" r:id="rId21"/>
    <p:sldId id="282" r:id="rId22"/>
    <p:sldId id="283" r:id="rId23"/>
    <p:sldId id="285" r:id="rId24"/>
    <p:sldId id="286" r:id="rId25"/>
    <p:sldId id="291" r:id="rId26"/>
    <p:sldId id="293" r:id="rId27"/>
    <p:sldId id="297" r:id="rId28"/>
    <p:sldId id="295" r:id="rId29"/>
    <p:sldId id="301" r:id="rId30"/>
    <p:sldId id="302" r:id="rId31"/>
    <p:sldId id="303" r:id="rId32"/>
    <p:sldId id="304" r:id="rId33"/>
    <p:sldId id="306" r:id="rId34"/>
    <p:sldId id="307" r:id="rId35"/>
    <p:sldId id="308" r:id="rId36"/>
    <p:sldId id="305" r:id="rId37"/>
    <p:sldId id="310" r:id="rId38"/>
    <p:sldId id="289" r:id="rId39"/>
    <p:sldId id="309" r:id="rId40"/>
    <p:sldId id="311" r:id="rId4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122AB3-FA2C-45FA-A7C9-D312F9DF3FA8}">
          <p14:sldIdLst>
            <p14:sldId id="256"/>
            <p14:sldId id="299"/>
            <p14:sldId id="300"/>
            <p14:sldId id="298"/>
            <p14:sldId id="271"/>
            <p14:sldId id="287"/>
            <p14:sldId id="272"/>
            <p14:sldId id="288"/>
            <p14:sldId id="284"/>
            <p14:sldId id="274"/>
            <p14:sldId id="277"/>
            <p14:sldId id="278"/>
            <p14:sldId id="279"/>
            <p14:sldId id="280"/>
            <p14:sldId id="281"/>
            <p14:sldId id="282"/>
            <p14:sldId id="283"/>
            <p14:sldId id="285"/>
            <p14:sldId id="286"/>
            <p14:sldId id="291"/>
            <p14:sldId id="293"/>
            <p14:sldId id="297"/>
            <p14:sldId id="295"/>
            <p14:sldId id="301"/>
            <p14:sldId id="302"/>
            <p14:sldId id="303"/>
            <p14:sldId id="304"/>
            <p14:sldId id="306"/>
            <p14:sldId id="307"/>
            <p14:sldId id="308"/>
            <p14:sldId id="305"/>
            <p14:sldId id="310"/>
            <p14:sldId id="289"/>
            <p14:sldId id="309"/>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AEA0D8-4B3A-4526-92DF-7317A142A935}" v="148" dt="2023-11-07T14:40:39.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69" d="100"/>
          <a:sy n="69" d="100"/>
        </p:scale>
        <p:origin x="79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y arukala" userId="5ba641c1d5d4fa50" providerId="LiveId" clId="{B6D0601E-C104-4E08-BFDC-DD7CEFBF1A5E}"/>
    <pc:docChg chg="undo redo custSel addSld delSld modSld sldOrd modMainMaster addSection delSection modSection">
      <pc:chgData name="vinay arukala" userId="5ba641c1d5d4fa50" providerId="LiveId" clId="{B6D0601E-C104-4E08-BFDC-DD7CEFBF1A5E}" dt="2023-09-25T12:50:15.838" v="3599"/>
      <pc:docMkLst>
        <pc:docMk/>
      </pc:docMkLst>
      <pc:sldChg chg="addSp delSp modSp mod">
        <pc:chgData name="vinay arukala" userId="5ba641c1d5d4fa50" providerId="LiveId" clId="{B6D0601E-C104-4E08-BFDC-DD7CEFBF1A5E}" dt="2023-09-25T12:15:37.242" v="3011" actId="1036"/>
        <pc:sldMkLst>
          <pc:docMk/>
          <pc:sldMk cId="0" sldId="256"/>
        </pc:sldMkLst>
        <pc:spChg chg="add del mod">
          <ac:chgData name="vinay arukala" userId="5ba641c1d5d4fa50" providerId="LiveId" clId="{B6D0601E-C104-4E08-BFDC-DD7CEFBF1A5E}" dt="2023-09-12T11:42:58.874" v="284"/>
          <ac:spMkLst>
            <pc:docMk/>
            <pc:sldMk cId="0" sldId="256"/>
            <ac:spMk id="7" creationId="{D4224B93-6E95-2809-52DA-33C3800DCDF1}"/>
          </ac:spMkLst>
        </pc:spChg>
        <pc:spChg chg="add mod">
          <ac:chgData name="vinay arukala" userId="5ba641c1d5d4fa50" providerId="LiveId" clId="{B6D0601E-C104-4E08-BFDC-DD7CEFBF1A5E}" dt="2023-09-12T11:42:54.803" v="282" actId="255"/>
          <ac:spMkLst>
            <pc:docMk/>
            <pc:sldMk cId="0" sldId="256"/>
            <ac:spMk id="8" creationId="{BE8B28C2-8897-4043-9BA1-B4381A1AFBF1}"/>
          </ac:spMkLst>
        </pc:spChg>
        <pc:spChg chg="mod">
          <ac:chgData name="vinay arukala" userId="5ba641c1d5d4fa50" providerId="LiveId" clId="{B6D0601E-C104-4E08-BFDC-DD7CEFBF1A5E}" dt="2023-09-12T10:44:26.505" v="73" actId="14100"/>
          <ac:spMkLst>
            <pc:docMk/>
            <pc:sldMk cId="0" sldId="256"/>
            <ac:spMk id="10" creationId="{ECC374FC-5B5A-0C6A-9B40-42C481467B30}"/>
          </ac:spMkLst>
        </pc:spChg>
        <pc:picChg chg="mod">
          <ac:chgData name="vinay arukala" userId="5ba641c1d5d4fa50" providerId="LiveId" clId="{B6D0601E-C104-4E08-BFDC-DD7CEFBF1A5E}" dt="2023-09-25T12:15:37.242" v="3011" actId="1036"/>
          <ac:picMkLst>
            <pc:docMk/>
            <pc:sldMk cId="0" sldId="256"/>
            <ac:picMk id="4" creationId="{00000000-0000-0000-0000-000000000000}"/>
          </ac:picMkLst>
        </pc:picChg>
      </pc:sldChg>
      <pc:sldChg chg="modSp del mod">
        <pc:chgData name="vinay arukala" userId="5ba641c1d5d4fa50" providerId="LiveId" clId="{B6D0601E-C104-4E08-BFDC-DD7CEFBF1A5E}" dt="2023-09-12T11:43:46.295" v="300" actId="47"/>
        <pc:sldMkLst>
          <pc:docMk/>
          <pc:sldMk cId="0" sldId="257"/>
        </pc:sldMkLst>
        <pc:spChg chg="mod">
          <ac:chgData name="vinay arukala" userId="5ba641c1d5d4fa50" providerId="LiveId" clId="{B6D0601E-C104-4E08-BFDC-DD7CEFBF1A5E}" dt="2023-09-12T10:27:35.280" v="1" actId="1076"/>
          <ac:spMkLst>
            <pc:docMk/>
            <pc:sldMk cId="0" sldId="257"/>
            <ac:spMk id="3" creationId="{00000000-0000-0000-0000-000000000000}"/>
          </ac:spMkLst>
        </pc:spChg>
      </pc:sldChg>
      <pc:sldChg chg="add del">
        <pc:chgData name="vinay arukala" userId="5ba641c1d5d4fa50" providerId="LiveId" clId="{B6D0601E-C104-4E08-BFDC-DD7CEFBF1A5E}" dt="2023-09-25T03:21:18.323" v="1791" actId="2696"/>
        <pc:sldMkLst>
          <pc:docMk/>
          <pc:sldMk cId="0" sldId="258"/>
        </pc:sldMkLst>
      </pc:sldChg>
      <pc:sldChg chg="del">
        <pc:chgData name="vinay arukala" userId="5ba641c1d5d4fa50" providerId="LiveId" clId="{B6D0601E-C104-4E08-BFDC-DD7CEFBF1A5E}" dt="2023-09-12T11:43:43.996" v="298" actId="47"/>
        <pc:sldMkLst>
          <pc:docMk/>
          <pc:sldMk cId="0" sldId="259"/>
        </pc:sldMkLst>
      </pc:sldChg>
      <pc:sldChg chg="del">
        <pc:chgData name="vinay arukala" userId="5ba641c1d5d4fa50" providerId="LiveId" clId="{B6D0601E-C104-4E08-BFDC-DD7CEFBF1A5E}" dt="2023-09-12T11:43:43.524" v="297" actId="47"/>
        <pc:sldMkLst>
          <pc:docMk/>
          <pc:sldMk cId="0" sldId="260"/>
        </pc:sldMkLst>
      </pc:sldChg>
      <pc:sldChg chg="del">
        <pc:chgData name="vinay arukala" userId="5ba641c1d5d4fa50" providerId="LiveId" clId="{B6D0601E-C104-4E08-BFDC-DD7CEFBF1A5E}" dt="2023-09-12T11:43:42.905" v="296" actId="47"/>
        <pc:sldMkLst>
          <pc:docMk/>
          <pc:sldMk cId="0" sldId="261"/>
        </pc:sldMkLst>
      </pc:sldChg>
      <pc:sldChg chg="del">
        <pc:chgData name="vinay arukala" userId="5ba641c1d5d4fa50" providerId="LiveId" clId="{B6D0601E-C104-4E08-BFDC-DD7CEFBF1A5E}" dt="2023-09-12T11:43:42.437" v="295" actId="47"/>
        <pc:sldMkLst>
          <pc:docMk/>
          <pc:sldMk cId="0" sldId="262"/>
        </pc:sldMkLst>
      </pc:sldChg>
      <pc:sldChg chg="del">
        <pc:chgData name="vinay arukala" userId="5ba641c1d5d4fa50" providerId="LiveId" clId="{B6D0601E-C104-4E08-BFDC-DD7CEFBF1A5E}" dt="2023-09-12T11:43:41.909" v="294" actId="47"/>
        <pc:sldMkLst>
          <pc:docMk/>
          <pc:sldMk cId="0" sldId="263"/>
        </pc:sldMkLst>
      </pc:sldChg>
      <pc:sldChg chg="addSp delSp modSp del mod ord">
        <pc:chgData name="vinay arukala" userId="5ba641c1d5d4fa50" providerId="LiveId" clId="{B6D0601E-C104-4E08-BFDC-DD7CEFBF1A5E}" dt="2023-09-12T11:43:46.893" v="301" actId="47"/>
        <pc:sldMkLst>
          <pc:docMk/>
          <pc:sldMk cId="0" sldId="264"/>
        </pc:sldMkLst>
        <pc:spChg chg="mod">
          <ac:chgData name="vinay arukala" userId="5ba641c1d5d4fa50" providerId="LiveId" clId="{B6D0601E-C104-4E08-BFDC-DD7CEFBF1A5E}" dt="2023-09-12T10:38:36.319" v="42" actId="1076"/>
          <ac:spMkLst>
            <pc:docMk/>
            <pc:sldMk cId="0" sldId="264"/>
            <ac:spMk id="5" creationId="{00000000-0000-0000-0000-000000000000}"/>
          </ac:spMkLst>
        </pc:spChg>
        <pc:picChg chg="mod">
          <ac:chgData name="vinay arukala" userId="5ba641c1d5d4fa50" providerId="LiveId" clId="{B6D0601E-C104-4E08-BFDC-DD7CEFBF1A5E}" dt="2023-09-12T11:06:48.720" v="123" actId="14100"/>
          <ac:picMkLst>
            <pc:docMk/>
            <pc:sldMk cId="0" sldId="264"/>
            <ac:picMk id="4" creationId="{00000000-0000-0000-0000-000000000000}"/>
          </ac:picMkLst>
        </pc:picChg>
        <pc:picChg chg="add del mod">
          <ac:chgData name="vinay arukala" userId="5ba641c1d5d4fa50" providerId="LiveId" clId="{B6D0601E-C104-4E08-BFDC-DD7CEFBF1A5E}" dt="2023-09-12T11:06:49.787" v="124" actId="1076"/>
          <ac:picMkLst>
            <pc:docMk/>
            <pc:sldMk cId="0" sldId="264"/>
            <ac:picMk id="6" creationId="{00000000-0000-0000-0000-000000000000}"/>
          </ac:picMkLst>
        </pc:picChg>
        <pc:picChg chg="mod">
          <ac:chgData name="vinay arukala" userId="5ba641c1d5d4fa50" providerId="LiveId" clId="{B6D0601E-C104-4E08-BFDC-DD7CEFBF1A5E}" dt="2023-09-12T10:38:30.958" v="33" actId="1076"/>
          <ac:picMkLst>
            <pc:docMk/>
            <pc:sldMk cId="0" sldId="264"/>
            <ac:picMk id="7" creationId="{00000000-0000-0000-0000-000000000000}"/>
          </ac:picMkLst>
        </pc:picChg>
        <pc:picChg chg="mod">
          <ac:chgData name="vinay arukala" userId="5ba641c1d5d4fa50" providerId="LiveId" clId="{B6D0601E-C104-4E08-BFDC-DD7CEFBF1A5E}" dt="2023-09-12T11:35:03.811" v="211" actId="1036"/>
          <ac:picMkLst>
            <pc:docMk/>
            <pc:sldMk cId="0" sldId="264"/>
            <ac:picMk id="8" creationId="{00000000-0000-0000-0000-000000000000}"/>
          </ac:picMkLst>
        </pc:picChg>
        <pc:inkChg chg="add del">
          <ac:chgData name="vinay arukala" userId="5ba641c1d5d4fa50" providerId="LiveId" clId="{B6D0601E-C104-4E08-BFDC-DD7CEFBF1A5E}" dt="2023-09-12T11:02:04.898" v="105" actId="9405"/>
          <ac:inkMkLst>
            <pc:docMk/>
            <pc:sldMk cId="0" sldId="264"/>
            <ac:inkMk id="11" creationId="{20228FF7-D4C5-4CB9-CB7E-D453C0888E4C}"/>
          </ac:inkMkLst>
        </pc:inkChg>
        <pc:inkChg chg="add del">
          <ac:chgData name="vinay arukala" userId="5ba641c1d5d4fa50" providerId="LiveId" clId="{B6D0601E-C104-4E08-BFDC-DD7CEFBF1A5E}" dt="2023-09-12T11:02:04.529" v="104" actId="9405"/>
          <ac:inkMkLst>
            <pc:docMk/>
            <pc:sldMk cId="0" sldId="264"/>
            <ac:inkMk id="12" creationId="{14A961EC-C038-E382-63C9-CC447358FA40}"/>
          </ac:inkMkLst>
        </pc:inkChg>
        <pc:inkChg chg="add del">
          <ac:chgData name="vinay arukala" userId="5ba641c1d5d4fa50" providerId="LiveId" clId="{B6D0601E-C104-4E08-BFDC-DD7CEFBF1A5E}" dt="2023-09-12T11:02:04.159" v="103" actId="9405"/>
          <ac:inkMkLst>
            <pc:docMk/>
            <pc:sldMk cId="0" sldId="264"/>
            <ac:inkMk id="13" creationId="{3A0A0371-F3BF-900E-A766-B174F6EF2263}"/>
          </ac:inkMkLst>
        </pc:inkChg>
      </pc:sldChg>
      <pc:sldChg chg="del">
        <pc:chgData name="vinay arukala" userId="5ba641c1d5d4fa50" providerId="LiveId" clId="{B6D0601E-C104-4E08-BFDC-DD7CEFBF1A5E}" dt="2023-09-12T11:43:41.619" v="293" actId="47"/>
        <pc:sldMkLst>
          <pc:docMk/>
          <pc:sldMk cId="0" sldId="265"/>
        </pc:sldMkLst>
      </pc:sldChg>
      <pc:sldChg chg="del">
        <pc:chgData name="vinay arukala" userId="5ba641c1d5d4fa50" providerId="LiveId" clId="{B6D0601E-C104-4E08-BFDC-DD7CEFBF1A5E}" dt="2023-09-12T11:43:41.352" v="292" actId="47"/>
        <pc:sldMkLst>
          <pc:docMk/>
          <pc:sldMk cId="0" sldId="266"/>
        </pc:sldMkLst>
      </pc:sldChg>
      <pc:sldChg chg="del">
        <pc:chgData name="vinay arukala" userId="5ba641c1d5d4fa50" providerId="LiveId" clId="{B6D0601E-C104-4E08-BFDC-DD7CEFBF1A5E}" dt="2023-09-12T11:43:41.098" v="291" actId="47"/>
        <pc:sldMkLst>
          <pc:docMk/>
          <pc:sldMk cId="0" sldId="267"/>
        </pc:sldMkLst>
      </pc:sldChg>
      <pc:sldChg chg="del">
        <pc:chgData name="vinay arukala" userId="5ba641c1d5d4fa50" providerId="LiveId" clId="{B6D0601E-C104-4E08-BFDC-DD7CEFBF1A5E}" dt="2023-09-12T11:43:40.783" v="290" actId="47"/>
        <pc:sldMkLst>
          <pc:docMk/>
          <pc:sldMk cId="0" sldId="268"/>
        </pc:sldMkLst>
      </pc:sldChg>
      <pc:sldChg chg="del">
        <pc:chgData name="vinay arukala" userId="5ba641c1d5d4fa50" providerId="LiveId" clId="{B6D0601E-C104-4E08-BFDC-DD7CEFBF1A5E}" dt="2023-09-12T11:43:40.356" v="289" actId="47"/>
        <pc:sldMkLst>
          <pc:docMk/>
          <pc:sldMk cId="0" sldId="269"/>
        </pc:sldMkLst>
      </pc:sldChg>
      <pc:sldChg chg="del">
        <pc:chgData name="vinay arukala" userId="5ba641c1d5d4fa50" providerId="LiveId" clId="{B6D0601E-C104-4E08-BFDC-DD7CEFBF1A5E}" dt="2023-09-12T11:43:39.765" v="288" actId="47"/>
        <pc:sldMkLst>
          <pc:docMk/>
          <pc:sldMk cId="0" sldId="270"/>
        </pc:sldMkLst>
      </pc:sldChg>
      <pc:sldChg chg="addSp delSp modSp new mod ord">
        <pc:chgData name="vinay arukala" userId="5ba641c1d5d4fa50" providerId="LiveId" clId="{B6D0601E-C104-4E08-BFDC-DD7CEFBF1A5E}" dt="2023-09-25T04:15:31.242" v="2680" actId="207"/>
        <pc:sldMkLst>
          <pc:docMk/>
          <pc:sldMk cId="22136613" sldId="271"/>
        </pc:sldMkLst>
        <pc:spChg chg="add mod">
          <ac:chgData name="vinay arukala" userId="5ba641c1d5d4fa50" providerId="LiveId" clId="{B6D0601E-C104-4E08-BFDC-DD7CEFBF1A5E}" dt="2023-09-25T04:15:31.242" v="2680" actId="207"/>
          <ac:spMkLst>
            <pc:docMk/>
            <pc:sldMk cId="22136613" sldId="271"/>
            <ac:spMk id="2" creationId="{5AEAAA89-CB94-8F7E-8B0A-8F21C7FEE721}"/>
          </ac:spMkLst>
        </pc:spChg>
        <pc:picChg chg="add del mod modVis">
          <ac:chgData name="vinay arukala" userId="5ba641c1d5d4fa50" providerId="LiveId" clId="{B6D0601E-C104-4E08-BFDC-DD7CEFBF1A5E}" dt="2023-09-12T10:59:35.632" v="87" actId="21"/>
          <ac:picMkLst>
            <pc:docMk/>
            <pc:sldMk cId="22136613" sldId="271"/>
            <ac:picMk id="3" creationId="{D41E5A9D-17B2-AF73-0EC2-F4450147273D}"/>
          </ac:picMkLst>
        </pc:picChg>
        <pc:inkChg chg="add del">
          <ac:chgData name="vinay arukala" userId="5ba641c1d5d4fa50" providerId="LiveId" clId="{B6D0601E-C104-4E08-BFDC-DD7CEFBF1A5E}" dt="2023-09-12T10:59:53.017" v="89" actId="9405"/>
          <ac:inkMkLst>
            <pc:docMk/>
            <pc:sldMk cId="22136613" sldId="271"/>
            <ac:inkMk id="4" creationId="{9CE12B85-AEA0-4E2F-4A64-973CCD8257DE}"/>
          </ac:inkMkLst>
        </pc:inkChg>
        <pc:inkChg chg="add del">
          <ac:chgData name="vinay arukala" userId="5ba641c1d5d4fa50" providerId="LiveId" clId="{B6D0601E-C104-4E08-BFDC-DD7CEFBF1A5E}" dt="2023-09-12T11:00:59.590" v="96" actId="9405"/>
          <ac:inkMkLst>
            <pc:docMk/>
            <pc:sldMk cId="22136613" sldId="271"/>
            <ac:inkMk id="5" creationId="{4C829FBF-ACB2-7022-CF64-A2F21D536BE0}"/>
          </ac:inkMkLst>
        </pc:inkChg>
        <pc:inkChg chg="add del">
          <ac:chgData name="vinay arukala" userId="5ba641c1d5d4fa50" providerId="LiveId" clId="{B6D0601E-C104-4E08-BFDC-DD7CEFBF1A5E}" dt="2023-09-12T11:00:55.863" v="92" actId="9405"/>
          <ac:inkMkLst>
            <pc:docMk/>
            <pc:sldMk cId="22136613" sldId="271"/>
            <ac:inkMk id="6" creationId="{87BDFFE9-66A9-37A3-7CCB-92660B18D7E9}"/>
          </ac:inkMkLst>
        </pc:inkChg>
        <pc:inkChg chg="add del">
          <ac:chgData name="vinay arukala" userId="5ba641c1d5d4fa50" providerId="LiveId" clId="{B6D0601E-C104-4E08-BFDC-DD7CEFBF1A5E}" dt="2023-09-12T11:01:21.190" v="98" actId="9405"/>
          <ac:inkMkLst>
            <pc:docMk/>
            <pc:sldMk cId="22136613" sldId="271"/>
            <ac:inkMk id="7" creationId="{45EEBEA6-F370-A767-5B60-FCE616390907}"/>
          </ac:inkMkLst>
        </pc:inkChg>
        <pc:inkChg chg="add del">
          <ac:chgData name="vinay arukala" userId="5ba641c1d5d4fa50" providerId="LiveId" clId="{B6D0601E-C104-4E08-BFDC-DD7CEFBF1A5E}" dt="2023-09-12T11:02:09.704" v="107" actId="9405"/>
          <ac:inkMkLst>
            <pc:docMk/>
            <pc:sldMk cId="22136613" sldId="271"/>
            <ac:inkMk id="8" creationId="{D9E2F754-8AA9-C3FE-7D8A-54F94DB0C562}"/>
          </ac:inkMkLst>
        </pc:inkChg>
      </pc:sldChg>
      <pc:sldChg chg="addSp delSp modSp new mod">
        <pc:chgData name="vinay arukala" userId="5ba641c1d5d4fa50" providerId="LiveId" clId="{B6D0601E-C104-4E08-BFDC-DD7CEFBF1A5E}" dt="2023-09-25T04:18:27.259" v="2700" actId="9405"/>
        <pc:sldMkLst>
          <pc:docMk/>
          <pc:sldMk cId="2354493595" sldId="272"/>
        </pc:sldMkLst>
        <pc:spChg chg="add mod">
          <ac:chgData name="vinay arukala" userId="5ba641c1d5d4fa50" providerId="LiveId" clId="{B6D0601E-C104-4E08-BFDC-DD7CEFBF1A5E}" dt="2023-09-25T03:39:26.384" v="1817" actId="1076"/>
          <ac:spMkLst>
            <pc:docMk/>
            <pc:sldMk cId="2354493595" sldId="272"/>
            <ac:spMk id="2" creationId="{606CFF8F-0AA1-93E5-5504-94A73E506F7D}"/>
          </ac:spMkLst>
        </pc:spChg>
        <pc:picChg chg="add mod">
          <ac:chgData name="vinay arukala" userId="5ba641c1d5d4fa50" providerId="LiveId" clId="{B6D0601E-C104-4E08-BFDC-DD7CEFBF1A5E}" dt="2023-09-12T11:06:15.671" v="119" actId="14100"/>
          <ac:picMkLst>
            <pc:docMk/>
            <pc:sldMk cId="2354493595" sldId="272"/>
            <ac:picMk id="4" creationId="{0CD586E9-773E-8BCF-F77F-4F9353FA4117}"/>
          </ac:picMkLst>
        </pc:picChg>
        <pc:picChg chg="add mod">
          <ac:chgData name="vinay arukala" userId="5ba641c1d5d4fa50" providerId="LiveId" clId="{B6D0601E-C104-4E08-BFDC-DD7CEFBF1A5E}" dt="2023-09-12T11:06:22.081" v="121" actId="14100"/>
          <ac:picMkLst>
            <pc:docMk/>
            <pc:sldMk cId="2354493595" sldId="272"/>
            <ac:picMk id="6" creationId="{CF729FBA-74E1-F230-6B3A-588831EEFDC2}"/>
          </ac:picMkLst>
        </pc:picChg>
        <pc:picChg chg="add mod">
          <ac:chgData name="vinay arukala" userId="5ba641c1d5d4fa50" providerId="LiveId" clId="{B6D0601E-C104-4E08-BFDC-DD7CEFBF1A5E}" dt="2023-09-12T11:00:58.482" v="95" actId="1076"/>
          <ac:picMkLst>
            <pc:docMk/>
            <pc:sldMk cId="2354493595" sldId="272"/>
            <ac:picMk id="1026" creationId="{AEC93845-3CDA-EFB7-8457-77FD42FA2FB2}"/>
          </ac:picMkLst>
        </pc:picChg>
        <pc:inkChg chg="add del">
          <ac:chgData name="vinay arukala" userId="5ba641c1d5d4fa50" providerId="LiveId" clId="{B6D0601E-C104-4E08-BFDC-DD7CEFBF1A5E}" dt="2023-09-25T04:18:19.851" v="2699" actId="9405"/>
          <ac:inkMkLst>
            <pc:docMk/>
            <pc:sldMk cId="2354493595" sldId="272"/>
            <ac:inkMk id="3" creationId="{01B636FB-0ADA-47CA-C3DE-DC2CE31F7DE9}"/>
          </ac:inkMkLst>
        </pc:inkChg>
        <pc:inkChg chg="add">
          <ac:chgData name="vinay arukala" userId="5ba641c1d5d4fa50" providerId="LiveId" clId="{B6D0601E-C104-4E08-BFDC-DD7CEFBF1A5E}" dt="2023-09-25T04:18:27.259" v="2700" actId="9405"/>
          <ac:inkMkLst>
            <pc:docMk/>
            <pc:sldMk cId="2354493595" sldId="272"/>
            <ac:inkMk id="5" creationId="{5E9E4FB0-A30E-8782-5FFC-1A8F32FF0900}"/>
          </ac:inkMkLst>
        </pc:inkChg>
      </pc:sldChg>
      <pc:sldChg chg="addSp delSp modSp new del mod">
        <pc:chgData name="vinay arukala" userId="5ba641c1d5d4fa50" providerId="LiveId" clId="{B6D0601E-C104-4E08-BFDC-DD7CEFBF1A5E}" dt="2023-09-12T11:26:36.461" v="180" actId="47"/>
        <pc:sldMkLst>
          <pc:docMk/>
          <pc:sldMk cId="643764464" sldId="273"/>
        </pc:sldMkLst>
        <pc:spChg chg="add del">
          <ac:chgData name="vinay arukala" userId="5ba641c1d5d4fa50" providerId="LiveId" clId="{B6D0601E-C104-4E08-BFDC-DD7CEFBF1A5E}" dt="2023-09-12T11:18:45.292" v="137" actId="22"/>
          <ac:spMkLst>
            <pc:docMk/>
            <pc:sldMk cId="643764464" sldId="273"/>
            <ac:spMk id="3" creationId="{8F032371-C788-4261-CB16-1E467CEE01D6}"/>
          </ac:spMkLst>
        </pc:spChg>
        <pc:spChg chg="add del">
          <ac:chgData name="vinay arukala" userId="5ba641c1d5d4fa50" providerId="LiveId" clId="{B6D0601E-C104-4E08-BFDC-DD7CEFBF1A5E}" dt="2023-09-12T11:18:44.839" v="136" actId="22"/>
          <ac:spMkLst>
            <pc:docMk/>
            <pc:sldMk cId="643764464" sldId="273"/>
            <ac:spMk id="5" creationId="{F4B620B8-657D-EF01-B01B-72880460C513}"/>
          </ac:spMkLst>
        </pc:spChg>
        <pc:spChg chg="add del mod">
          <ac:chgData name="vinay arukala" userId="5ba641c1d5d4fa50" providerId="LiveId" clId="{B6D0601E-C104-4E08-BFDC-DD7CEFBF1A5E}" dt="2023-09-12T11:25:11.786" v="165" actId="22"/>
          <ac:spMkLst>
            <pc:docMk/>
            <pc:sldMk cId="643764464" sldId="273"/>
            <ac:spMk id="7" creationId="{B679DA29-48F6-BBB0-AE32-F989D3892EA5}"/>
          </ac:spMkLst>
        </pc:spChg>
        <pc:spChg chg="add del mod">
          <ac:chgData name="vinay arukala" userId="5ba641c1d5d4fa50" providerId="LiveId" clId="{B6D0601E-C104-4E08-BFDC-DD7CEFBF1A5E}" dt="2023-09-12T11:25:42.464" v="169" actId="478"/>
          <ac:spMkLst>
            <pc:docMk/>
            <pc:sldMk cId="643764464" sldId="273"/>
            <ac:spMk id="8" creationId="{EA9A21B5-596B-6597-DC13-7BC96B5911FC}"/>
          </ac:spMkLst>
        </pc:spChg>
        <pc:spChg chg="add del mod">
          <ac:chgData name="vinay arukala" userId="5ba641c1d5d4fa50" providerId="LiveId" clId="{B6D0601E-C104-4E08-BFDC-DD7CEFBF1A5E}" dt="2023-09-12T11:25:50.149" v="173"/>
          <ac:spMkLst>
            <pc:docMk/>
            <pc:sldMk cId="643764464" sldId="273"/>
            <ac:spMk id="9" creationId="{A543317A-3E85-7733-1E6B-E41E792FA208}"/>
          </ac:spMkLst>
        </pc:spChg>
        <pc:picChg chg="add del mod">
          <ac:chgData name="vinay arukala" userId="5ba641c1d5d4fa50" providerId="LiveId" clId="{B6D0601E-C104-4E08-BFDC-DD7CEFBF1A5E}" dt="2023-09-12T11:26:25.855" v="177" actId="478"/>
          <ac:picMkLst>
            <pc:docMk/>
            <pc:sldMk cId="643764464" sldId="273"/>
            <ac:picMk id="10" creationId="{32048059-9D3F-C62D-13BB-55BF2AB4A1A3}"/>
          </ac:picMkLst>
        </pc:picChg>
      </pc:sldChg>
      <pc:sldChg chg="addSp delSp modSp new del mod">
        <pc:chgData name="vinay arukala" userId="5ba641c1d5d4fa50" providerId="LiveId" clId="{B6D0601E-C104-4E08-BFDC-DD7CEFBF1A5E}" dt="2023-09-12T11:18:00.770" v="132" actId="680"/>
        <pc:sldMkLst>
          <pc:docMk/>
          <pc:sldMk cId="679643795" sldId="273"/>
        </pc:sldMkLst>
        <pc:spChg chg="add del mod">
          <ac:chgData name="vinay arukala" userId="5ba641c1d5d4fa50" providerId="LiveId" clId="{B6D0601E-C104-4E08-BFDC-DD7CEFBF1A5E}" dt="2023-09-12T11:17:57.377" v="129" actId="22"/>
          <ac:spMkLst>
            <pc:docMk/>
            <pc:sldMk cId="679643795" sldId="273"/>
            <ac:spMk id="3" creationId="{7409DAD4-2375-192D-3204-BE9DED773138}"/>
          </ac:spMkLst>
        </pc:spChg>
        <pc:spChg chg="add del">
          <ac:chgData name="vinay arukala" userId="5ba641c1d5d4fa50" providerId="LiveId" clId="{B6D0601E-C104-4E08-BFDC-DD7CEFBF1A5E}" dt="2023-09-12T11:18:00.305" v="131" actId="22"/>
          <ac:spMkLst>
            <pc:docMk/>
            <pc:sldMk cId="679643795" sldId="273"/>
            <ac:spMk id="5" creationId="{30377BCB-8E87-3619-6ABA-00D878B3733A}"/>
          </ac:spMkLst>
        </pc:spChg>
      </pc:sldChg>
      <pc:sldChg chg="addSp delSp modSp add mod">
        <pc:chgData name="vinay arukala" userId="5ba641c1d5d4fa50" providerId="LiveId" clId="{B6D0601E-C104-4E08-BFDC-DD7CEFBF1A5E}" dt="2023-09-20T10:41:08.235" v="337" actId="478"/>
        <pc:sldMkLst>
          <pc:docMk/>
          <pc:sldMk cId="0" sldId="274"/>
        </pc:sldMkLst>
        <pc:spChg chg="mod">
          <ac:chgData name="vinay arukala" userId="5ba641c1d5d4fa50" providerId="LiveId" clId="{B6D0601E-C104-4E08-BFDC-DD7CEFBF1A5E}" dt="2023-09-14T04:23:12.501" v="332" actId="1076"/>
          <ac:spMkLst>
            <pc:docMk/>
            <pc:sldMk cId="0" sldId="274"/>
            <ac:spMk id="3" creationId="{00000000-0000-0000-0000-000000000000}"/>
          </ac:spMkLst>
        </pc:spChg>
        <pc:spChg chg="mod">
          <ac:chgData name="vinay arukala" userId="5ba641c1d5d4fa50" providerId="LiveId" clId="{B6D0601E-C104-4E08-BFDC-DD7CEFBF1A5E}" dt="2023-09-12T11:28:26.370" v="198" actId="255"/>
          <ac:spMkLst>
            <pc:docMk/>
            <pc:sldMk cId="0" sldId="274"/>
            <ac:spMk id="4" creationId="{00000000-0000-0000-0000-000000000000}"/>
          </ac:spMkLst>
        </pc:spChg>
        <pc:picChg chg="del">
          <ac:chgData name="vinay arukala" userId="5ba641c1d5d4fa50" providerId="LiveId" clId="{B6D0601E-C104-4E08-BFDC-DD7CEFBF1A5E}" dt="2023-09-12T11:26:31.502" v="179" actId="478"/>
          <ac:picMkLst>
            <pc:docMk/>
            <pc:sldMk cId="0" sldId="274"/>
            <ac:picMk id="27" creationId="{00000000-0000-0000-0000-000000000000}"/>
          </ac:picMkLst>
        </pc:picChg>
        <pc:picChg chg="add del mod">
          <ac:chgData name="vinay arukala" userId="5ba641c1d5d4fa50" providerId="LiveId" clId="{B6D0601E-C104-4E08-BFDC-DD7CEFBF1A5E}" dt="2023-09-20T10:41:08.235" v="337" actId="478"/>
          <ac:picMkLst>
            <pc:docMk/>
            <pc:sldMk cId="0" sldId="274"/>
            <ac:picMk id="1026" creationId="{CED3B060-F27A-FB1F-F790-48B94D5A36CC}"/>
          </ac:picMkLst>
        </pc:picChg>
      </pc:sldChg>
      <pc:sldChg chg="addSp delSp modSp new del mod ord">
        <pc:chgData name="vinay arukala" userId="5ba641c1d5d4fa50" providerId="LiveId" clId="{B6D0601E-C104-4E08-BFDC-DD7CEFBF1A5E}" dt="2023-09-25T04:12:28.412" v="2671" actId="47"/>
        <pc:sldMkLst>
          <pc:docMk/>
          <pc:sldMk cId="770629220" sldId="275"/>
        </pc:sldMkLst>
        <pc:spChg chg="add del mod">
          <ac:chgData name="vinay arukala" userId="5ba641c1d5d4fa50" providerId="LiveId" clId="{B6D0601E-C104-4E08-BFDC-DD7CEFBF1A5E}" dt="2023-09-25T04:08:24.922" v="2615" actId="478"/>
          <ac:spMkLst>
            <pc:docMk/>
            <pc:sldMk cId="770629220" sldId="275"/>
            <ac:spMk id="2" creationId="{C857D4A0-B12F-B32C-ECC4-092BA15E7482}"/>
          </ac:spMkLst>
        </pc:spChg>
        <pc:picChg chg="add mod">
          <ac:chgData name="vinay arukala" userId="5ba641c1d5d4fa50" providerId="LiveId" clId="{B6D0601E-C104-4E08-BFDC-DD7CEFBF1A5E}" dt="2023-09-25T04:09:06.718" v="2621" actId="1076"/>
          <ac:picMkLst>
            <pc:docMk/>
            <pc:sldMk cId="770629220" sldId="275"/>
            <ac:picMk id="1026" creationId="{9EB8B91C-D184-31DB-B350-4BC7AA8364A0}"/>
          </ac:picMkLst>
        </pc:picChg>
        <pc:picChg chg="add del mod">
          <ac:chgData name="vinay arukala" userId="5ba641c1d5d4fa50" providerId="LiveId" clId="{B6D0601E-C104-4E08-BFDC-DD7CEFBF1A5E}" dt="2023-09-25T04:08:22.570" v="2614" actId="478"/>
          <ac:picMkLst>
            <pc:docMk/>
            <pc:sldMk cId="770629220" sldId="275"/>
            <ac:picMk id="2050" creationId="{1277F92B-B8D9-5BEC-1076-AFDE0A891CD0}"/>
          </ac:picMkLst>
        </pc:picChg>
      </pc:sldChg>
      <pc:sldChg chg="addSp delSp modSp new del mod modTransition modAnim">
        <pc:chgData name="vinay arukala" userId="5ba641c1d5d4fa50" providerId="LiveId" clId="{B6D0601E-C104-4E08-BFDC-DD7CEFBF1A5E}" dt="2023-09-20T11:04:51.024" v="639" actId="47"/>
        <pc:sldMkLst>
          <pc:docMk/>
          <pc:sldMk cId="430269738" sldId="276"/>
        </pc:sldMkLst>
        <pc:spChg chg="add mod">
          <ac:chgData name="vinay arukala" userId="5ba641c1d5d4fa50" providerId="LiveId" clId="{B6D0601E-C104-4E08-BFDC-DD7CEFBF1A5E}" dt="2023-09-20T11:02:18.624" v="609" actId="1076"/>
          <ac:spMkLst>
            <pc:docMk/>
            <pc:sldMk cId="430269738" sldId="276"/>
            <ac:spMk id="2" creationId="{53985736-6425-C483-7DD5-F86D5AFFD5AE}"/>
          </ac:spMkLst>
        </pc:spChg>
        <pc:spChg chg="add del mod">
          <ac:chgData name="vinay arukala" userId="5ba641c1d5d4fa50" providerId="LiveId" clId="{B6D0601E-C104-4E08-BFDC-DD7CEFBF1A5E}" dt="2023-09-20T10:51:42.156" v="445"/>
          <ac:spMkLst>
            <pc:docMk/>
            <pc:sldMk cId="430269738" sldId="276"/>
            <ac:spMk id="14" creationId="{C3D85B83-7172-16C0-822A-9EF6459B43A5}"/>
          </ac:spMkLst>
        </pc:spChg>
        <pc:spChg chg="add del mod">
          <ac:chgData name="vinay arukala" userId="5ba641c1d5d4fa50" providerId="LiveId" clId="{B6D0601E-C104-4E08-BFDC-DD7CEFBF1A5E}" dt="2023-09-20T10:56:56.542" v="555" actId="478"/>
          <ac:spMkLst>
            <pc:docMk/>
            <pc:sldMk cId="430269738" sldId="276"/>
            <ac:spMk id="19" creationId="{90A0C5B0-B256-6D7F-E1B8-C861A2F840DD}"/>
          </ac:spMkLst>
        </pc:spChg>
        <pc:grpChg chg="mod">
          <ac:chgData name="vinay arukala" userId="5ba641c1d5d4fa50" providerId="LiveId" clId="{B6D0601E-C104-4E08-BFDC-DD7CEFBF1A5E}" dt="2023-09-20T10:53:00.590" v="463"/>
          <ac:grpSpMkLst>
            <pc:docMk/>
            <pc:sldMk cId="430269738" sldId="276"/>
            <ac:grpSpMk id="17" creationId="{159A9D6A-DD45-4D8A-0025-5321680B79C0}"/>
          </ac:grpSpMkLst>
        </pc:grpChg>
        <pc:picChg chg="add mod">
          <ac:chgData name="vinay arukala" userId="5ba641c1d5d4fa50" providerId="LiveId" clId="{B6D0601E-C104-4E08-BFDC-DD7CEFBF1A5E}" dt="2023-09-20T11:02:06.145" v="606" actId="1076"/>
          <ac:picMkLst>
            <pc:docMk/>
            <pc:sldMk cId="430269738" sldId="276"/>
            <ac:picMk id="4" creationId="{D17BAECD-F70F-6C67-FD44-A1081E3AC8E2}"/>
          </ac:picMkLst>
        </pc:picChg>
        <pc:picChg chg="add mod">
          <ac:chgData name="vinay arukala" userId="5ba641c1d5d4fa50" providerId="LiveId" clId="{B6D0601E-C104-4E08-BFDC-DD7CEFBF1A5E}" dt="2023-09-20T10:57:44.153" v="569" actId="14100"/>
          <ac:picMkLst>
            <pc:docMk/>
            <pc:sldMk cId="430269738" sldId="276"/>
            <ac:picMk id="21" creationId="{CC857B7A-5EAC-BA78-4C9B-3277DD096F39}"/>
          </ac:picMkLst>
        </pc:picChg>
        <pc:inkChg chg="add del">
          <ac:chgData name="vinay arukala" userId="5ba641c1d5d4fa50" providerId="LiveId" clId="{B6D0601E-C104-4E08-BFDC-DD7CEFBF1A5E}" dt="2023-09-20T10:46:30.745" v="418" actId="9405"/>
          <ac:inkMkLst>
            <pc:docMk/>
            <pc:sldMk cId="430269738" sldId="276"/>
            <ac:inkMk id="5" creationId="{F4F0639F-1295-EF04-627D-2EB636EE2144}"/>
          </ac:inkMkLst>
        </pc:inkChg>
        <pc:inkChg chg="add del">
          <ac:chgData name="vinay arukala" userId="5ba641c1d5d4fa50" providerId="LiveId" clId="{B6D0601E-C104-4E08-BFDC-DD7CEFBF1A5E}" dt="2023-09-20T10:46:20.706" v="400" actId="9405"/>
          <ac:inkMkLst>
            <pc:docMk/>
            <pc:sldMk cId="430269738" sldId="276"/>
            <ac:inkMk id="6" creationId="{467A2EFC-3122-198F-1981-A105B2B3C18E}"/>
          </ac:inkMkLst>
        </pc:inkChg>
        <pc:inkChg chg="add del">
          <ac:chgData name="vinay arukala" userId="5ba641c1d5d4fa50" providerId="LiveId" clId="{B6D0601E-C104-4E08-BFDC-DD7CEFBF1A5E}" dt="2023-09-20T10:46:20.262" v="399" actId="9405"/>
          <ac:inkMkLst>
            <pc:docMk/>
            <pc:sldMk cId="430269738" sldId="276"/>
            <ac:inkMk id="7" creationId="{D7E16992-540F-62C8-6B5C-3DF55AFAA441}"/>
          </ac:inkMkLst>
        </pc:inkChg>
        <pc:inkChg chg="add del">
          <ac:chgData name="vinay arukala" userId="5ba641c1d5d4fa50" providerId="LiveId" clId="{B6D0601E-C104-4E08-BFDC-DD7CEFBF1A5E}" dt="2023-09-20T10:46:19.893" v="398" actId="9405"/>
          <ac:inkMkLst>
            <pc:docMk/>
            <pc:sldMk cId="430269738" sldId="276"/>
            <ac:inkMk id="8" creationId="{BE846078-6264-0A8C-5C16-FE98A429FDA2}"/>
          </ac:inkMkLst>
        </pc:inkChg>
        <pc:inkChg chg="add del">
          <ac:chgData name="vinay arukala" userId="5ba641c1d5d4fa50" providerId="LiveId" clId="{B6D0601E-C104-4E08-BFDC-DD7CEFBF1A5E}" dt="2023-09-20T10:46:25.025" v="411" actId="9405"/>
          <ac:inkMkLst>
            <pc:docMk/>
            <pc:sldMk cId="430269738" sldId="276"/>
            <ac:inkMk id="9" creationId="{032E3709-1090-B9AB-F839-DDC52263FE2E}"/>
          </ac:inkMkLst>
        </pc:inkChg>
        <pc:inkChg chg="add del">
          <ac:chgData name="vinay arukala" userId="5ba641c1d5d4fa50" providerId="LiveId" clId="{B6D0601E-C104-4E08-BFDC-DD7CEFBF1A5E}" dt="2023-09-20T10:49:35.199" v="426" actId="9405"/>
          <ac:inkMkLst>
            <pc:docMk/>
            <pc:sldMk cId="430269738" sldId="276"/>
            <ac:inkMk id="10" creationId="{29E782F0-3F2C-6E70-DC6C-6CAD98D3F4EA}"/>
          </ac:inkMkLst>
        </pc:inkChg>
        <pc:inkChg chg="add mod">
          <ac:chgData name="vinay arukala" userId="5ba641c1d5d4fa50" providerId="LiveId" clId="{B6D0601E-C104-4E08-BFDC-DD7CEFBF1A5E}" dt="2023-09-20T10:57:33.941" v="565" actId="1076"/>
          <ac:inkMkLst>
            <pc:docMk/>
            <pc:sldMk cId="430269738" sldId="276"/>
            <ac:inkMk id="11" creationId="{9C1C0105-ED08-25F8-A70B-4A419751AE21}"/>
          </ac:inkMkLst>
        </pc:inkChg>
        <pc:inkChg chg="add">
          <ac:chgData name="vinay arukala" userId="5ba641c1d5d4fa50" providerId="LiveId" clId="{B6D0601E-C104-4E08-BFDC-DD7CEFBF1A5E}" dt="2023-09-20T10:49:48.771" v="428" actId="9405"/>
          <ac:inkMkLst>
            <pc:docMk/>
            <pc:sldMk cId="430269738" sldId="276"/>
            <ac:inkMk id="12" creationId="{2D8EA53E-DE3D-86E2-4C32-ED662E34BF33}"/>
          </ac:inkMkLst>
        </pc:inkChg>
        <pc:inkChg chg="add del">
          <ac:chgData name="vinay arukala" userId="5ba641c1d5d4fa50" providerId="LiveId" clId="{B6D0601E-C104-4E08-BFDC-DD7CEFBF1A5E}" dt="2023-09-20T10:50:04.568" v="430" actId="9405"/>
          <ac:inkMkLst>
            <pc:docMk/>
            <pc:sldMk cId="430269738" sldId="276"/>
            <ac:inkMk id="13" creationId="{57BBF36A-9F7D-8B40-A819-C8FB08E76787}"/>
          </ac:inkMkLst>
        </pc:inkChg>
        <pc:inkChg chg="add del mod">
          <ac:chgData name="vinay arukala" userId="5ba641c1d5d4fa50" providerId="LiveId" clId="{B6D0601E-C104-4E08-BFDC-DD7CEFBF1A5E}" dt="2023-09-20T10:53:01.037" v="464" actId="9405"/>
          <ac:inkMkLst>
            <pc:docMk/>
            <pc:sldMk cId="430269738" sldId="276"/>
            <ac:inkMk id="15" creationId="{2B38D65E-E382-77BF-CC9E-2B96D441C49B}"/>
          </ac:inkMkLst>
        </pc:inkChg>
        <pc:inkChg chg="add del mod">
          <ac:chgData name="vinay arukala" userId="5ba641c1d5d4fa50" providerId="LiveId" clId="{B6D0601E-C104-4E08-BFDC-DD7CEFBF1A5E}" dt="2023-09-20T10:53:00.590" v="463"/>
          <ac:inkMkLst>
            <pc:docMk/>
            <pc:sldMk cId="430269738" sldId="276"/>
            <ac:inkMk id="16" creationId="{043D2F06-2EB6-2FF6-1C86-FA40FA0B3DB0}"/>
          </ac:inkMkLst>
        </pc:inkChg>
        <pc:inkChg chg="add del">
          <ac:chgData name="vinay arukala" userId="5ba641c1d5d4fa50" providerId="LiveId" clId="{B6D0601E-C104-4E08-BFDC-DD7CEFBF1A5E}" dt="2023-09-20T10:53:00.210" v="461" actId="9405"/>
          <ac:inkMkLst>
            <pc:docMk/>
            <pc:sldMk cId="430269738" sldId="276"/>
            <ac:inkMk id="18" creationId="{DFFCC9E9-CB8F-C1DA-6812-5195CAF89ABD}"/>
          </ac:inkMkLst>
        </pc:inkChg>
        <pc:inkChg chg="add mod">
          <ac:chgData name="vinay arukala" userId="5ba641c1d5d4fa50" providerId="LiveId" clId="{B6D0601E-C104-4E08-BFDC-DD7CEFBF1A5E}" dt="2023-09-20T10:58:40.764" v="572" actId="14100"/>
          <ac:inkMkLst>
            <pc:docMk/>
            <pc:sldMk cId="430269738" sldId="276"/>
            <ac:inkMk id="22" creationId="{8C16EC10-51F4-404A-16E0-A78DB8D47257}"/>
          </ac:inkMkLst>
        </pc:inkChg>
      </pc:sldChg>
      <pc:sldChg chg="addSp modSp new mod modAnim">
        <pc:chgData name="vinay arukala" userId="5ba641c1d5d4fa50" providerId="LiveId" clId="{B6D0601E-C104-4E08-BFDC-DD7CEFBF1A5E}" dt="2023-09-25T04:17:46.914" v="2692" actId="9405"/>
        <pc:sldMkLst>
          <pc:docMk/>
          <pc:sldMk cId="1470246614" sldId="277"/>
        </pc:sldMkLst>
        <pc:spChg chg="add mod">
          <ac:chgData name="vinay arukala" userId="5ba641c1d5d4fa50" providerId="LiveId" clId="{B6D0601E-C104-4E08-BFDC-DD7CEFBF1A5E}" dt="2023-09-20T11:02:44.147" v="617" actId="1076"/>
          <ac:spMkLst>
            <pc:docMk/>
            <pc:sldMk cId="1470246614" sldId="277"/>
            <ac:spMk id="2" creationId="{6A566010-1DBE-170E-3D31-2984CA27EE57}"/>
          </ac:spMkLst>
        </pc:spChg>
        <pc:spChg chg="add mod">
          <ac:chgData name="vinay arukala" userId="5ba641c1d5d4fa50" providerId="LiveId" clId="{B6D0601E-C104-4E08-BFDC-DD7CEFBF1A5E}" dt="2023-09-24T12:14:12.305" v="1645" actId="1076"/>
          <ac:spMkLst>
            <pc:docMk/>
            <pc:sldMk cId="1470246614" sldId="277"/>
            <ac:spMk id="7" creationId="{7F3F0AFE-4800-AC14-C6D1-0D3B2E545A4A}"/>
          </ac:spMkLst>
        </pc:spChg>
        <pc:picChg chg="add mod">
          <ac:chgData name="vinay arukala" userId="5ba641c1d5d4fa50" providerId="LiveId" clId="{B6D0601E-C104-4E08-BFDC-DD7CEFBF1A5E}" dt="2023-09-24T12:13:48.822" v="1640" actId="1076"/>
          <ac:picMkLst>
            <pc:docMk/>
            <pc:sldMk cId="1470246614" sldId="277"/>
            <ac:picMk id="3" creationId="{C8326316-45BB-E52B-7E70-A110746A5756}"/>
          </ac:picMkLst>
        </pc:picChg>
        <pc:picChg chg="add mod">
          <ac:chgData name="vinay arukala" userId="5ba641c1d5d4fa50" providerId="LiveId" clId="{B6D0601E-C104-4E08-BFDC-DD7CEFBF1A5E}" dt="2023-09-24T12:13:51.585" v="1641" actId="1076"/>
          <ac:picMkLst>
            <pc:docMk/>
            <pc:sldMk cId="1470246614" sldId="277"/>
            <ac:picMk id="5" creationId="{11316C9A-A55D-394F-F5EA-814190ACCF5E}"/>
          </ac:picMkLst>
        </pc:picChg>
        <pc:inkChg chg="add mod">
          <ac:chgData name="vinay arukala" userId="5ba641c1d5d4fa50" providerId="LiveId" clId="{B6D0601E-C104-4E08-BFDC-DD7CEFBF1A5E}" dt="2023-09-24T12:14:02.182" v="1643" actId="1076"/>
          <ac:inkMkLst>
            <pc:docMk/>
            <pc:sldMk cId="1470246614" sldId="277"/>
            <ac:inkMk id="4" creationId="{0BAFD7A8-557F-EDEC-5E43-1DB571932734}"/>
          </ac:inkMkLst>
        </pc:inkChg>
        <pc:inkChg chg="add mod">
          <ac:chgData name="vinay arukala" userId="5ba641c1d5d4fa50" providerId="LiveId" clId="{B6D0601E-C104-4E08-BFDC-DD7CEFBF1A5E}" dt="2023-09-24T12:14:07.273" v="1644" actId="1076"/>
          <ac:inkMkLst>
            <pc:docMk/>
            <pc:sldMk cId="1470246614" sldId="277"/>
            <ac:inkMk id="6" creationId="{D197726A-2D27-0E40-F3BC-D4C4EB065B96}"/>
          </ac:inkMkLst>
        </pc:inkChg>
        <pc:inkChg chg="add">
          <ac:chgData name="vinay arukala" userId="5ba641c1d5d4fa50" providerId="LiveId" clId="{B6D0601E-C104-4E08-BFDC-DD7CEFBF1A5E}" dt="2023-09-25T04:17:46.914" v="2692" actId="9405"/>
          <ac:inkMkLst>
            <pc:docMk/>
            <pc:sldMk cId="1470246614" sldId="277"/>
            <ac:inkMk id="8" creationId="{8FCACB21-1D02-A8F8-7593-11E8C93D947B}"/>
          </ac:inkMkLst>
        </pc:inkChg>
      </pc:sldChg>
      <pc:sldChg chg="addSp delSp modSp new mod delAnim modAnim">
        <pc:chgData name="vinay arukala" userId="5ba641c1d5d4fa50" providerId="LiveId" clId="{B6D0601E-C104-4E08-BFDC-DD7CEFBF1A5E}" dt="2023-09-25T04:17:41.633" v="2691" actId="9405"/>
        <pc:sldMkLst>
          <pc:docMk/>
          <pc:sldMk cId="4188401382" sldId="278"/>
        </pc:sldMkLst>
        <pc:spChg chg="add mod">
          <ac:chgData name="vinay arukala" userId="5ba641c1d5d4fa50" providerId="LiveId" clId="{B6D0601E-C104-4E08-BFDC-DD7CEFBF1A5E}" dt="2023-09-20T11:11:46.828" v="675" actId="12"/>
          <ac:spMkLst>
            <pc:docMk/>
            <pc:sldMk cId="4188401382" sldId="278"/>
            <ac:spMk id="2" creationId="{24234B74-CD3F-A921-C868-BB759687C884}"/>
          </ac:spMkLst>
        </pc:spChg>
        <pc:spChg chg="add del mod">
          <ac:chgData name="vinay arukala" userId="5ba641c1d5d4fa50" providerId="LiveId" clId="{B6D0601E-C104-4E08-BFDC-DD7CEFBF1A5E}" dt="2023-09-20T11:11:32.988" v="671" actId="478"/>
          <ac:spMkLst>
            <pc:docMk/>
            <pc:sldMk cId="4188401382" sldId="278"/>
            <ac:spMk id="4" creationId="{CF46B879-A25E-7240-BCC5-851EFAF9A619}"/>
          </ac:spMkLst>
        </pc:spChg>
        <pc:spChg chg="add mod">
          <ac:chgData name="vinay arukala" userId="5ba641c1d5d4fa50" providerId="LiveId" clId="{B6D0601E-C104-4E08-BFDC-DD7CEFBF1A5E}" dt="2023-09-20T11:16:37.901" v="791" actId="1076"/>
          <ac:spMkLst>
            <pc:docMk/>
            <pc:sldMk cId="4188401382" sldId="278"/>
            <ac:spMk id="5" creationId="{60704853-F651-4446-E61B-92916E0C5E42}"/>
          </ac:spMkLst>
        </pc:spChg>
        <pc:picChg chg="add mod">
          <ac:chgData name="vinay arukala" userId="5ba641c1d5d4fa50" providerId="LiveId" clId="{B6D0601E-C104-4E08-BFDC-DD7CEFBF1A5E}" dt="2023-09-20T11:18:24.538" v="803" actId="1076"/>
          <ac:picMkLst>
            <pc:docMk/>
            <pc:sldMk cId="4188401382" sldId="278"/>
            <ac:picMk id="7" creationId="{0D368170-05C4-94A3-1AB5-3D6A91EFD73A}"/>
          </ac:picMkLst>
        </pc:picChg>
        <pc:picChg chg="add del mod">
          <ac:chgData name="vinay arukala" userId="5ba641c1d5d4fa50" providerId="LiveId" clId="{B6D0601E-C104-4E08-BFDC-DD7CEFBF1A5E}" dt="2023-09-20T11:17:31.295" v="800" actId="478"/>
          <ac:picMkLst>
            <pc:docMk/>
            <pc:sldMk cId="4188401382" sldId="278"/>
            <ac:picMk id="8" creationId="{6A163025-BC21-B769-24F4-F956C8F593BD}"/>
          </ac:picMkLst>
        </pc:picChg>
        <pc:picChg chg="add mod">
          <ac:chgData name="vinay arukala" userId="5ba641c1d5d4fa50" providerId="LiveId" clId="{B6D0601E-C104-4E08-BFDC-DD7CEFBF1A5E}" dt="2023-09-20T11:18:29.645" v="805" actId="14100"/>
          <ac:picMkLst>
            <pc:docMk/>
            <pc:sldMk cId="4188401382" sldId="278"/>
            <ac:picMk id="10" creationId="{72A2B49D-A56D-151B-D96D-B16B1DBD4295}"/>
          </ac:picMkLst>
        </pc:picChg>
        <pc:picChg chg="add mod">
          <ac:chgData name="vinay arukala" userId="5ba641c1d5d4fa50" providerId="LiveId" clId="{B6D0601E-C104-4E08-BFDC-DD7CEFBF1A5E}" dt="2023-09-20T11:08:47.638" v="645" actId="1076"/>
          <ac:picMkLst>
            <pc:docMk/>
            <pc:sldMk cId="4188401382" sldId="278"/>
            <ac:picMk id="1026" creationId="{575E3734-D39B-85B7-BBEA-7F7A37177B41}"/>
          </ac:picMkLst>
        </pc:picChg>
        <pc:inkChg chg="add">
          <ac:chgData name="vinay arukala" userId="5ba641c1d5d4fa50" providerId="LiveId" clId="{B6D0601E-C104-4E08-BFDC-DD7CEFBF1A5E}" dt="2023-09-25T04:17:41.633" v="2691" actId="9405"/>
          <ac:inkMkLst>
            <pc:docMk/>
            <pc:sldMk cId="4188401382" sldId="278"/>
            <ac:inkMk id="3" creationId="{CB2D2396-D000-CC41-6847-6D3EACE58523}"/>
          </ac:inkMkLst>
        </pc:inkChg>
        <pc:inkChg chg="add del">
          <ac:chgData name="vinay arukala" userId="5ba641c1d5d4fa50" providerId="LiveId" clId="{B6D0601E-C104-4E08-BFDC-DD7CEFBF1A5E}" dt="2023-09-20T11:18:48.526" v="807" actId="9405"/>
          <ac:inkMkLst>
            <pc:docMk/>
            <pc:sldMk cId="4188401382" sldId="278"/>
            <ac:inkMk id="11" creationId="{C82FE506-1908-E6CF-357D-98AF3BD4CBD9}"/>
          </ac:inkMkLst>
        </pc:inkChg>
        <pc:inkChg chg="add del">
          <ac:chgData name="vinay arukala" userId="5ba641c1d5d4fa50" providerId="LiveId" clId="{B6D0601E-C104-4E08-BFDC-DD7CEFBF1A5E}" dt="2023-09-20T11:19:11.439" v="811" actId="9405"/>
          <ac:inkMkLst>
            <pc:docMk/>
            <pc:sldMk cId="4188401382" sldId="278"/>
            <ac:inkMk id="12" creationId="{AC1C7EF2-CA1D-7264-27E3-061C0479E97C}"/>
          </ac:inkMkLst>
        </pc:inkChg>
        <pc:inkChg chg="add del">
          <ac:chgData name="vinay arukala" userId="5ba641c1d5d4fa50" providerId="LiveId" clId="{B6D0601E-C104-4E08-BFDC-DD7CEFBF1A5E}" dt="2023-09-20T11:19:11.053" v="810" actId="9405"/>
          <ac:inkMkLst>
            <pc:docMk/>
            <pc:sldMk cId="4188401382" sldId="278"/>
            <ac:inkMk id="13" creationId="{851E7707-5FB2-401F-30F4-4DABAACEBC37}"/>
          </ac:inkMkLst>
        </pc:inkChg>
        <pc:inkChg chg="add del">
          <ac:chgData name="vinay arukala" userId="5ba641c1d5d4fa50" providerId="LiveId" clId="{B6D0601E-C104-4E08-BFDC-DD7CEFBF1A5E}" dt="2023-09-20T11:19:48.087" v="818" actId="478"/>
          <ac:inkMkLst>
            <pc:docMk/>
            <pc:sldMk cId="4188401382" sldId="278"/>
            <ac:inkMk id="14" creationId="{B28924D2-142B-435E-5108-2569C4FE31C8}"/>
          </ac:inkMkLst>
        </pc:inkChg>
        <pc:inkChg chg="add del">
          <ac:chgData name="vinay arukala" userId="5ba641c1d5d4fa50" providerId="LiveId" clId="{B6D0601E-C104-4E08-BFDC-DD7CEFBF1A5E}" dt="2023-09-20T11:19:49.838" v="819" actId="478"/>
          <ac:inkMkLst>
            <pc:docMk/>
            <pc:sldMk cId="4188401382" sldId="278"/>
            <ac:inkMk id="15" creationId="{AFE65EB0-8005-F5D2-B681-20F10F9F9FDD}"/>
          </ac:inkMkLst>
        </pc:inkChg>
        <pc:inkChg chg="add del">
          <ac:chgData name="vinay arukala" userId="5ba641c1d5d4fa50" providerId="LiveId" clId="{B6D0601E-C104-4E08-BFDC-DD7CEFBF1A5E}" dt="2023-09-20T11:19:27.548" v="815" actId="9405"/>
          <ac:inkMkLst>
            <pc:docMk/>
            <pc:sldMk cId="4188401382" sldId="278"/>
            <ac:inkMk id="16" creationId="{399E3514-8AAF-F8C1-55A1-90D79D0CA6AF}"/>
          </ac:inkMkLst>
        </pc:inkChg>
        <pc:inkChg chg="add mod">
          <ac:chgData name="vinay arukala" userId="5ba641c1d5d4fa50" providerId="LiveId" clId="{B6D0601E-C104-4E08-BFDC-DD7CEFBF1A5E}" dt="2023-09-20T11:20:04.615" v="826" actId="1076"/>
          <ac:inkMkLst>
            <pc:docMk/>
            <pc:sldMk cId="4188401382" sldId="278"/>
            <ac:inkMk id="17" creationId="{C1F10D11-CF6B-53E7-8FBA-E511B3CD55BD}"/>
          </ac:inkMkLst>
        </pc:inkChg>
        <pc:inkChg chg="add del">
          <ac:chgData name="vinay arukala" userId="5ba641c1d5d4fa50" providerId="LiveId" clId="{B6D0601E-C104-4E08-BFDC-DD7CEFBF1A5E}" dt="2023-09-20T11:21:31.044" v="839" actId="478"/>
          <ac:inkMkLst>
            <pc:docMk/>
            <pc:sldMk cId="4188401382" sldId="278"/>
            <ac:inkMk id="18" creationId="{3C39F97E-3BBE-FCF5-B34C-89FE6ACA4369}"/>
          </ac:inkMkLst>
        </pc:inkChg>
        <pc:inkChg chg="add del mod">
          <ac:chgData name="vinay arukala" userId="5ba641c1d5d4fa50" providerId="LiveId" clId="{B6D0601E-C104-4E08-BFDC-DD7CEFBF1A5E}" dt="2023-09-20T11:20:34.906" v="835" actId="478"/>
          <ac:inkMkLst>
            <pc:docMk/>
            <pc:sldMk cId="4188401382" sldId="278"/>
            <ac:inkMk id="19" creationId="{E7319B70-8FFF-A693-1319-2B15C7053AAB}"/>
          </ac:inkMkLst>
        </pc:inkChg>
        <pc:inkChg chg="add del mod">
          <ac:chgData name="vinay arukala" userId="5ba641c1d5d4fa50" providerId="LiveId" clId="{B6D0601E-C104-4E08-BFDC-DD7CEFBF1A5E}" dt="2023-09-20T11:20:31.868" v="834" actId="478"/>
          <ac:inkMkLst>
            <pc:docMk/>
            <pc:sldMk cId="4188401382" sldId="278"/>
            <ac:inkMk id="20" creationId="{79087AF1-CB33-9291-F06F-B5F9DCAD978B}"/>
          </ac:inkMkLst>
        </pc:inkChg>
        <pc:inkChg chg="add mod">
          <ac:chgData name="vinay arukala" userId="5ba641c1d5d4fa50" providerId="LiveId" clId="{B6D0601E-C104-4E08-BFDC-DD7CEFBF1A5E}" dt="2023-09-20T11:20:20.963" v="831" actId="1076"/>
          <ac:inkMkLst>
            <pc:docMk/>
            <pc:sldMk cId="4188401382" sldId="278"/>
            <ac:inkMk id="21" creationId="{451CCFBC-988D-684D-146E-28267836EC49}"/>
          </ac:inkMkLst>
        </pc:inkChg>
        <pc:inkChg chg="add del mod">
          <ac:chgData name="vinay arukala" userId="5ba641c1d5d4fa50" providerId="LiveId" clId="{B6D0601E-C104-4E08-BFDC-DD7CEFBF1A5E}" dt="2023-09-20T11:20:29.520" v="833" actId="478"/>
          <ac:inkMkLst>
            <pc:docMk/>
            <pc:sldMk cId="4188401382" sldId="278"/>
            <ac:inkMk id="22" creationId="{8BBC6A26-BC72-3A1A-B3C4-FE269483FB00}"/>
          </ac:inkMkLst>
        </pc:inkChg>
        <pc:inkChg chg="add mod">
          <ac:chgData name="vinay arukala" userId="5ba641c1d5d4fa50" providerId="LiveId" clId="{B6D0601E-C104-4E08-BFDC-DD7CEFBF1A5E}" dt="2023-09-20T11:20:27.488" v="832" actId="1076"/>
          <ac:inkMkLst>
            <pc:docMk/>
            <pc:sldMk cId="4188401382" sldId="278"/>
            <ac:inkMk id="23" creationId="{A0250515-7352-D19C-9D9F-BBDC30169FFF}"/>
          </ac:inkMkLst>
        </pc:inkChg>
      </pc:sldChg>
      <pc:sldChg chg="addSp delSp modSp new mod modAnim">
        <pc:chgData name="vinay arukala" userId="5ba641c1d5d4fa50" providerId="LiveId" clId="{B6D0601E-C104-4E08-BFDC-DD7CEFBF1A5E}" dt="2023-09-20T11:30:03.040" v="965"/>
        <pc:sldMkLst>
          <pc:docMk/>
          <pc:sldMk cId="3665426806" sldId="279"/>
        </pc:sldMkLst>
        <pc:spChg chg="add mod">
          <ac:chgData name="vinay arukala" userId="5ba641c1d5d4fa50" providerId="LiveId" clId="{B6D0601E-C104-4E08-BFDC-DD7CEFBF1A5E}" dt="2023-09-20T11:26:52.248" v="922" actId="255"/>
          <ac:spMkLst>
            <pc:docMk/>
            <pc:sldMk cId="3665426806" sldId="279"/>
            <ac:spMk id="7" creationId="{CB966DC7-7CA2-FA60-E403-6A1B7102F3EE}"/>
          </ac:spMkLst>
        </pc:spChg>
        <pc:grpChg chg="mod">
          <ac:chgData name="vinay arukala" userId="5ba641c1d5d4fa50" providerId="LiveId" clId="{B6D0601E-C104-4E08-BFDC-DD7CEFBF1A5E}" dt="2023-09-20T11:27:46.260" v="933"/>
          <ac:grpSpMkLst>
            <pc:docMk/>
            <pc:sldMk cId="3665426806" sldId="279"/>
            <ac:grpSpMk id="13" creationId="{31B932D2-5F6C-559C-C3C1-4FFC6A8297EA}"/>
          </ac:grpSpMkLst>
        </pc:grpChg>
        <pc:grpChg chg="mod">
          <ac:chgData name="vinay arukala" userId="5ba641c1d5d4fa50" providerId="LiveId" clId="{B6D0601E-C104-4E08-BFDC-DD7CEFBF1A5E}" dt="2023-09-20T11:29:21.397" v="950"/>
          <ac:grpSpMkLst>
            <pc:docMk/>
            <pc:sldMk cId="3665426806" sldId="279"/>
            <ac:grpSpMk id="18" creationId="{9415967F-112B-2484-C886-9F7A2E881930}"/>
          </ac:grpSpMkLst>
        </pc:grpChg>
        <pc:grpChg chg="mod">
          <ac:chgData name="vinay arukala" userId="5ba641c1d5d4fa50" providerId="LiveId" clId="{B6D0601E-C104-4E08-BFDC-DD7CEFBF1A5E}" dt="2023-09-20T11:29:33.233" v="956"/>
          <ac:grpSpMkLst>
            <pc:docMk/>
            <pc:sldMk cId="3665426806" sldId="279"/>
            <ac:grpSpMk id="22" creationId="{4D13E11F-DCAD-4088-2F74-CBE5275F4C29}"/>
          </ac:grpSpMkLst>
        </pc:grpChg>
        <pc:picChg chg="add mod">
          <ac:chgData name="vinay arukala" userId="5ba641c1d5d4fa50" providerId="LiveId" clId="{B6D0601E-C104-4E08-BFDC-DD7CEFBF1A5E}" dt="2023-09-20T11:28:17.569" v="937" actId="1076"/>
          <ac:picMkLst>
            <pc:docMk/>
            <pc:sldMk cId="3665426806" sldId="279"/>
            <ac:picMk id="2" creationId="{627DAA98-2286-433A-695F-1E19D82CE046}"/>
          </ac:picMkLst>
        </pc:picChg>
        <pc:picChg chg="add mod">
          <ac:chgData name="vinay arukala" userId="5ba641c1d5d4fa50" providerId="LiveId" clId="{B6D0601E-C104-4E08-BFDC-DD7CEFBF1A5E}" dt="2023-09-20T11:25:53.847" v="875" actId="1076"/>
          <ac:picMkLst>
            <pc:docMk/>
            <pc:sldMk cId="3665426806" sldId="279"/>
            <ac:picMk id="4" creationId="{2A7D7F53-AC14-9634-3676-74E2D7BE3D9F}"/>
          </ac:picMkLst>
        </pc:picChg>
        <pc:picChg chg="add del mod">
          <ac:chgData name="vinay arukala" userId="5ba641c1d5d4fa50" providerId="LiveId" clId="{B6D0601E-C104-4E08-BFDC-DD7CEFBF1A5E}" dt="2023-09-20T11:25:35.078" v="870" actId="478"/>
          <ac:picMkLst>
            <pc:docMk/>
            <pc:sldMk cId="3665426806" sldId="279"/>
            <ac:picMk id="6" creationId="{E58F7A2F-5632-7937-DD2A-4F6D490CF439}"/>
          </ac:picMkLst>
        </pc:picChg>
        <pc:picChg chg="add del mod">
          <ac:chgData name="vinay arukala" userId="5ba641c1d5d4fa50" providerId="LiveId" clId="{B6D0601E-C104-4E08-BFDC-DD7CEFBF1A5E}" dt="2023-09-20T11:28:01.636" v="935" actId="478"/>
          <ac:picMkLst>
            <pc:docMk/>
            <pc:sldMk cId="3665426806" sldId="279"/>
            <ac:picMk id="14" creationId="{46F6A454-1E29-72D3-8204-65B49DF48C46}"/>
          </ac:picMkLst>
        </pc:picChg>
        <pc:inkChg chg="add del">
          <ac:chgData name="vinay arukala" userId="5ba641c1d5d4fa50" providerId="LiveId" clId="{B6D0601E-C104-4E08-BFDC-DD7CEFBF1A5E}" dt="2023-09-20T11:27:11.715" v="924" actId="9405"/>
          <ac:inkMkLst>
            <pc:docMk/>
            <pc:sldMk cId="3665426806" sldId="279"/>
            <ac:inkMk id="8" creationId="{AA99C4BF-8672-F273-756D-3E761E2F4EF0}"/>
          </ac:inkMkLst>
        </pc:inkChg>
        <pc:inkChg chg="add del">
          <ac:chgData name="vinay arukala" userId="5ba641c1d5d4fa50" providerId="LiveId" clId="{B6D0601E-C104-4E08-BFDC-DD7CEFBF1A5E}" dt="2023-09-20T11:27:19.549" v="926" actId="9405"/>
          <ac:inkMkLst>
            <pc:docMk/>
            <pc:sldMk cId="3665426806" sldId="279"/>
            <ac:inkMk id="9" creationId="{5DAB9912-1EBE-A109-BCE4-D1FE02F7048E}"/>
          </ac:inkMkLst>
        </pc:inkChg>
        <pc:inkChg chg="add del">
          <ac:chgData name="vinay arukala" userId="5ba641c1d5d4fa50" providerId="LiveId" clId="{B6D0601E-C104-4E08-BFDC-DD7CEFBF1A5E}" dt="2023-09-20T11:27:29.864" v="928" actId="9405"/>
          <ac:inkMkLst>
            <pc:docMk/>
            <pc:sldMk cId="3665426806" sldId="279"/>
            <ac:inkMk id="10" creationId="{08301C75-B054-9345-4BA4-5B62A97C8DEC}"/>
          </ac:inkMkLst>
        </pc:inkChg>
        <pc:inkChg chg="add mod">
          <ac:chgData name="vinay arukala" userId="5ba641c1d5d4fa50" providerId="LiveId" clId="{B6D0601E-C104-4E08-BFDC-DD7CEFBF1A5E}" dt="2023-09-20T11:27:46.260" v="933"/>
          <ac:inkMkLst>
            <pc:docMk/>
            <pc:sldMk cId="3665426806" sldId="279"/>
            <ac:inkMk id="11" creationId="{BC44C116-3DEE-FAB2-A75B-66753C9D95D9}"/>
          </ac:inkMkLst>
        </pc:inkChg>
        <pc:inkChg chg="add del mod">
          <ac:chgData name="vinay arukala" userId="5ba641c1d5d4fa50" providerId="LiveId" clId="{B6D0601E-C104-4E08-BFDC-DD7CEFBF1A5E}" dt="2023-09-20T11:27:46.260" v="933"/>
          <ac:inkMkLst>
            <pc:docMk/>
            <pc:sldMk cId="3665426806" sldId="279"/>
            <ac:inkMk id="12" creationId="{1CCE32A0-04C7-F1E1-C3D1-1912C99B0065}"/>
          </ac:inkMkLst>
        </pc:inkChg>
        <pc:inkChg chg="add mod">
          <ac:chgData name="vinay arukala" userId="5ba641c1d5d4fa50" providerId="LiveId" clId="{B6D0601E-C104-4E08-BFDC-DD7CEFBF1A5E}" dt="2023-09-20T11:28:34.477" v="941" actId="14100"/>
          <ac:inkMkLst>
            <pc:docMk/>
            <pc:sldMk cId="3665426806" sldId="279"/>
            <ac:inkMk id="15" creationId="{93ABFBBB-9F2B-AFC8-AF5C-A9434B885873}"/>
          </ac:inkMkLst>
        </pc:inkChg>
        <pc:inkChg chg="add del mod">
          <ac:chgData name="vinay arukala" userId="5ba641c1d5d4fa50" providerId="LiveId" clId="{B6D0601E-C104-4E08-BFDC-DD7CEFBF1A5E}" dt="2023-09-20T11:29:26.629" v="953" actId="9405"/>
          <ac:inkMkLst>
            <pc:docMk/>
            <pc:sldMk cId="3665426806" sldId="279"/>
            <ac:inkMk id="16" creationId="{EA79A2CA-3287-D837-2C99-84A60AF97CA9}"/>
          </ac:inkMkLst>
        </pc:inkChg>
        <pc:inkChg chg="add del mod">
          <ac:chgData name="vinay arukala" userId="5ba641c1d5d4fa50" providerId="LiveId" clId="{B6D0601E-C104-4E08-BFDC-DD7CEFBF1A5E}" dt="2023-09-20T11:29:21.397" v="950"/>
          <ac:inkMkLst>
            <pc:docMk/>
            <pc:sldMk cId="3665426806" sldId="279"/>
            <ac:inkMk id="17" creationId="{E0B58BB7-CF5B-965A-FE9B-3F91C30352E9}"/>
          </ac:inkMkLst>
        </pc:inkChg>
        <pc:inkChg chg="add del">
          <ac:chgData name="vinay arukala" userId="5ba641c1d5d4fa50" providerId="LiveId" clId="{B6D0601E-C104-4E08-BFDC-DD7CEFBF1A5E}" dt="2023-09-20T11:29:25.874" v="952" actId="9405"/>
          <ac:inkMkLst>
            <pc:docMk/>
            <pc:sldMk cId="3665426806" sldId="279"/>
            <ac:inkMk id="19" creationId="{10C0F8A8-6B02-907B-F3E2-01296FBA05DE}"/>
          </ac:inkMkLst>
        </pc:inkChg>
        <pc:inkChg chg="add mod">
          <ac:chgData name="vinay arukala" userId="5ba641c1d5d4fa50" providerId="LiveId" clId="{B6D0601E-C104-4E08-BFDC-DD7CEFBF1A5E}" dt="2023-09-20T11:29:33.233" v="956"/>
          <ac:inkMkLst>
            <pc:docMk/>
            <pc:sldMk cId="3665426806" sldId="279"/>
            <ac:inkMk id="20" creationId="{E35F553A-B0B9-1096-A955-1D7F76C6E5FC}"/>
          </ac:inkMkLst>
        </pc:inkChg>
        <pc:inkChg chg="add mod">
          <ac:chgData name="vinay arukala" userId="5ba641c1d5d4fa50" providerId="LiveId" clId="{B6D0601E-C104-4E08-BFDC-DD7CEFBF1A5E}" dt="2023-09-20T11:29:33.233" v="956"/>
          <ac:inkMkLst>
            <pc:docMk/>
            <pc:sldMk cId="3665426806" sldId="279"/>
            <ac:inkMk id="21" creationId="{238BD20C-8664-7A81-44D5-81F8BCC19463}"/>
          </ac:inkMkLst>
        </pc:inkChg>
      </pc:sldChg>
      <pc:sldChg chg="addSp modSp new mod">
        <pc:chgData name="vinay arukala" userId="5ba641c1d5d4fa50" providerId="LiveId" clId="{B6D0601E-C104-4E08-BFDC-DD7CEFBF1A5E}" dt="2023-09-25T04:17:25.699" v="2690" actId="9405"/>
        <pc:sldMkLst>
          <pc:docMk/>
          <pc:sldMk cId="2781065604" sldId="280"/>
        </pc:sldMkLst>
        <pc:spChg chg="add mod">
          <ac:chgData name="vinay arukala" userId="5ba641c1d5d4fa50" providerId="LiveId" clId="{B6D0601E-C104-4E08-BFDC-DD7CEFBF1A5E}" dt="2023-09-24T11:40:25.681" v="1154" actId="255"/>
          <ac:spMkLst>
            <pc:docMk/>
            <pc:sldMk cId="2781065604" sldId="280"/>
            <ac:spMk id="3" creationId="{5164B9BF-0AB0-FDEF-E9B7-6FD337F3B1C2}"/>
          </ac:spMkLst>
        </pc:spChg>
        <pc:picChg chg="add mod">
          <ac:chgData name="vinay arukala" userId="5ba641c1d5d4fa50" providerId="LiveId" clId="{B6D0601E-C104-4E08-BFDC-DD7CEFBF1A5E}" dt="2023-09-24T11:40:30.152" v="1155" actId="1076"/>
          <ac:picMkLst>
            <pc:docMk/>
            <pc:sldMk cId="2781065604" sldId="280"/>
            <ac:picMk id="2" creationId="{2A3F71FF-D7D7-2ABE-70F9-31A4FE28371D}"/>
          </ac:picMkLst>
        </pc:picChg>
        <pc:inkChg chg="add">
          <ac:chgData name="vinay arukala" userId="5ba641c1d5d4fa50" providerId="LiveId" clId="{B6D0601E-C104-4E08-BFDC-DD7CEFBF1A5E}" dt="2023-09-25T04:17:25.699" v="2690" actId="9405"/>
          <ac:inkMkLst>
            <pc:docMk/>
            <pc:sldMk cId="2781065604" sldId="280"/>
            <ac:inkMk id="4" creationId="{8D00BA16-42A0-15B2-BDEB-547EF2AB0624}"/>
          </ac:inkMkLst>
        </pc:inkChg>
      </pc:sldChg>
      <pc:sldChg chg="addSp delSp modSp new mod modAnim">
        <pc:chgData name="vinay arukala" userId="5ba641c1d5d4fa50" providerId="LiveId" clId="{B6D0601E-C104-4E08-BFDC-DD7CEFBF1A5E}" dt="2023-09-25T04:17:17.968" v="2689" actId="9405"/>
        <pc:sldMkLst>
          <pc:docMk/>
          <pc:sldMk cId="3240462920" sldId="281"/>
        </pc:sldMkLst>
        <pc:spChg chg="add mod">
          <ac:chgData name="vinay arukala" userId="5ba641c1d5d4fa50" providerId="LiveId" clId="{B6D0601E-C104-4E08-BFDC-DD7CEFBF1A5E}" dt="2023-09-20T11:33:41.839" v="1079" actId="1076"/>
          <ac:spMkLst>
            <pc:docMk/>
            <pc:sldMk cId="3240462920" sldId="281"/>
            <ac:spMk id="3" creationId="{E8B510C0-BA20-A513-243C-53689B17278D}"/>
          </ac:spMkLst>
        </pc:spChg>
        <pc:grpChg chg="mod">
          <ac:chgData name="vinay arukala" userId="5ba641c1d5d4fa50" providerId="LiveId" clId="{B6D0601E-C104-4E08-BFDC-DD7CEFBF1A5E}" dt="2023-09-24T11:41:29.446" v="1165"/>
          <ac:grpSpMkLst>
            <pc:docMk/>
            <pc:sldMk cId="3240462920" sldId="281"/>
            <ac:grpSpMk id="8" creationId="{4D4A1C70-BE96-BFDC-0340-4FC274315356}"/>
          </ac:grpSpMkLst>
        </pc:grpChg>
        <pc:picChg chg="add mod">
          <ac:chgData name="vinay arukala" userId="5ba641c1d5d4fa50" providerId="LiveId" clId="{B6D0601E-C104-4E08-BFDC-DD7CEFBF1A5E}" dt="2023-09-24T11:43:43.319" v="1184" actId="1076"/>
          <ac:picMkLst>
            <pc:docMk/>
            <pc:sldMk cId="3240462920" sldId="281"/>
            <ac:picMk id="2" creationId="{42E6639D-D591-27CC-5BFE-F1AB52CE8ADC}"/>
          </ac:picMkLst>
        </pc:picChg>
        <pc:picChg chg="add mod">
          <ac:chgData name="vinay arukala" userId="5ba641c1d5d4fa50" providerId="LiveId" clId="{B6D0601E-C104-4E08-BFDC-DD7CEFBF1A5E}" dt="2023-09-24T11:44:35.018" v="1191" actId="14100"/>
          <ac:picMkLst>
            <pc:docMk/>
            <pc:sldMk cId="3240462920" sldId="281"/>
            <ac:picMk id="16" creationId="{80593F08-FED4-626B-DA7A-3D92183E0F44}"/>
          </ac:picMkLst>
        </pc:picChg>
        <pc:inkChg chg="add">
          <ac:chgData name="vinay arukala" userId="5ba641c1d5d4fa50" providerId="LiveId" clId="{B6D0601E-C104-4E08-BFDC-DD7CEFBF1A5E}" dt="2023-09-25T04:17:17.968" v="2689" actId="9405"/>
          <ac:inkMkLst>
            <pc:docMk/>
            <pc:sldMk cId="3240462920" sldId="281"/>
            <ac:inkMk id="4" creationId="{51E17539-57BC-78C4-0833-27C9ADA19678}"/>
          </ac:inkMkLst>
        </pc:inkChg>
        <pc:inkChg chg="add del">
          <ac:chgData name="vinay arukala" userId="5ba641c1d5d4fa50" providerId="LiveId" clId="{B6D0601E-C104-4E08-BFDC-DD7CEFBF1A5E}" dt="2023-09-24T11:41:38.218" v="1169" actId="9405"/>
          <ac:inkMkLst>
            <pc:docMk/>
            <pc:sldMk cId="3240462920" sldId="281"/>
            <ac:inkMk id="4" creationId="{777C855B-63A9-3065-2FA8-95D5B29CED06}"/>
          </ac:inkMkLst>
        </pc:inkChg>
        <pc:inkChg chg="add del">
          <ac:chgData name="vinay arukala" userId="5ba641c1d5d4fa50" providerId="LiveId" clId="{B6D0601E-C104-4E08-BFDC-DD7CEFBF1A5E}" dt="2023-09-24T11:41:21.464" v="1160" actId="9405"/>
          <ac:inkMkLst>
            <pc:docMk/>
            <pc:sldMk cId="3240462920" sldId="281"/>
            <ac:inkMk id="5" creationId="{0B96D803-D436-9766-BB1B-0CCE19404898}"/>
          </ac:inkMkLst>
        </pc:inkChg>
        <pc:inkChg chg="add del mod">
          <ac:chgData name="vinay arukala" userId="5ba641c1d5d4fa50" providerId="LiveId" clId="{B6D0601E-C104-4E08-BFDC-DD7CEFBF1A5E}" dt="2023-09-24T11:41:37.014" v="1168" actId="9405"/>
          <ac:inkMkLst>
            <pc:docMk/>
            <pc:sldMk cId="3240462920" sldId="281"/>
            <ac:inkMk id="6" creationId="{F4D03E95-CE1F-8F84-4399-C316B26C4FC6}"/>
          </ac:inkMkLst>
        </pc:inkChg>
        <pc:inkChg chg="add del mod">
          <ac:chgData name="vinay arukala" userId="5ba641c1d5d4fa50" providerId="LiveId" clId="{B6D0601E-C104-4E08-BFDC-DD7CEFBF1A5E}" dt="2023-09-24T11:41:29.446" v="1165"/>
          <ac:inkMkLst>
            <pc:docMk/>
            <pc:sldMk cId="3240462920" sldId="281"/>
            <ac:inkMk id="7" creationId="{D99D4FAF-108A-870A-5E9A-2CBFFFBC350F}"/>
          </ac:inkMkLst>
        </pc:inkChg>
        <pc:inkChg chg="add del">
          <ac:chgData name="vinay arukala" userId="5ba641c1d5d4fa50" providerId="LiveId" clId="{B6D0601E-C104-4E08-BFDC-DD7CEFBF1A5E}" dt="2023-09-24T11:41:36.362" v="1167" actId="9405"/>
          <ac:inkMkLst>
            <pc:docMk/>
            <pc:sldMk cId="3240462920" sldId="281"/>
            <ac:inkMk id="9" creationId="{EDF08515-F012-C6EA-4AFB-9CB94596EABD}"/>
          </ac:inkMkLst>
        </pc:inkChg>
        <pc:inkChg chg="add del">
          <ac:chgData name="vinay arukala" userId="5ba641c1d5d4fa50" providerId="LiveId" clId="{B6D0601E-C104-4E08-BFDC-DD7CEFBF1A5E}" dt="2023-09-24T11:41:43.355" v="1171" actId="9405"/>
          <ac:inkMkLst>
            <pc:docMk/>
            <pc:sldMk cId="3240462920" sldId="281"/>
            <ac:inkMk id="10" creationId="{A65A37AF-67F4-5847-4DED-BE1EAA6B6A09}"/>
          </ac:inkMkLst>
        </pc:inkChg>
        <pc:inkChg chg="add del">
          <ac:chgData name="vinay arukala" userId="5ba641c1d5d4fa50" providerId="LiveId" clId="{B6D0601E-C104-4E08-BFDC-DD7CEFBF1A5E}" dt="2023-09-24T11:41:48.468" v="1173" actId="9405"/>
          <ac:inkMkLst>
            <pc:docMk/>
            <pc:sldMk cId="3240462920" sldId="281"/>
            <ac:inkMk id="11" creationId="{5E5D2251-D88C-3906-C184-FDED2DC35BD4}"/>
          </ac:inkMkLst>
        </pc:inkChg>
        <pc:inkChg chg="add del">
          <ac:chgData name="vinay arukala" userId="5ba641c1d5d4fa50" providerId="LiveId" clId="{B6D0601E-C104-4E08-BFDC-DD7CEFBF1A5E}" dt="2023-09-24T11:41:52.328" v="1175" actId="9405"/>
          <ac:inkMkLst>
            <pc:docMk/>
            <pc:sldMk cId="3240462920" sldId="281"/>
            <ac:inkMk id="12" creationId="{4B8C1470-0C94-AE8B-D4DF-B9F264F4D772}"/>
          </ac:inkMkLst>
        </pc:inkChg>
        <pc:inkChg chg="add del">
          <ac:chgData name="vinay arukala" userId="5ba641c1d5d4fa50" providerId="LiveId" clId="{B6D0601E-C104-4E08-BFDC-DD7CEFBF1A5E}" dt="2023-09-24T11:41:57.059" v="1177" actId="9405"/>
          <ac:inkMkLst>
            <pc:docMk/>
            <pc:sldMk cId="3240462920" sldId="281"/>
            <ac:inkMk id="13" creationId="{4AB85691-19A3-1AC9-6058-6DA1B01F53DB}"/>
          </ac:inkMkLst>
        </pc:inkChg>
        <pc:inkChg chg="add mod">
          <ac:chgData name="vinay arukala" userId="5ba641c1d5d4fa50" providerId="LiveId" clId="{B6D0601E-C104-4E08-BFDC-DD7CEFBF1A5E}" dt="2023-09-24T11:43:49.744" v="1185" actId="1076"/>
          <ac:inkMkLst>
            <pc:docMk/>
            <pc:sldMk cId="3240462920" sldId="281"/>
            <ac:inkMk id="14" creationId="{B1178C69-B900-3E1A-CB92-12984078188E}"/>
          </ac:inkMkLst>
        </pc:inkChg>
      </pc:sldChg>
      <pc:sldChg chg="addSp delSp modSp new mod modAnim">
        <pc:chgData name="vinay arukala" userId="5ba641c1d5d4fa50" providerId="LiveId" clId="{B6D0601E-C104-4E08-BFDC-DD7CEFBF1A5E}" dt="2023-09-25T04:17:09.720" v="2688" actId="9405"/>
        <pc:sldMkLst>
          <pc:docMk/>
          <pc:sldMk cId="473110911" sldId="282"/>
        </pc:sldMkLst>
        <pc:spChg chg="add mod">
          <ac:chgData name="vinay arukala" userId="5ba641c1d5d4fa50" providerId="LiveId" clId="{B6D0601E-C104-4E08-BFDC-DD7CEFBF1A5E}" dt="2023-09-24T11:48:35.568" v="1207" actId="255"/>
          <ac:spMkLst>
            <pc:docMk/>
            <pc:sldMk cId="473110911" sldId="282"/>
            <ac:spMk id="5" creationId="{40B2D573-1C93-F0A4-A3F4-4C9588AD9796}"/>
          </ac:spMkLst>
        </pc:spChg>
        <pc:spChg chg="add mod">
          <ac:chgData name="vinay arukala" userId="5ba641c1d5d4fa50" providerId="LiveId" clId="{B6D0601E-C104-4E08-BFDC-DD7CEFBF1A5E}" dt="2023-09-24T12:02:01.504" v="1538" actId="1076"/>
          <ac:spMkLst>
            <pc:docMk/>
            <pc:sldMk cId="473110911" sldId="282"/>
            <ac:spMk id="7" creationId="{F2769DE5-C0BB-BC37-7B26-5EB9B5B1AD1A}"/>
          </ac:spMkLst>
        </pc:spChg>
        <pc:spChg chg="add mod">
          <ac:chgData name="vinay arukala" userId="5ba641c1d5d4fa50" providerId="LiveId" clId="{B6D0601E-C104-4E08-BFDC-DD7CEFBF1A5E}" dt="2023-09-24T12:04:28.536" v="1568" actId="1076"/>
          <ac:spMkLst>
            <pc:docMk/>
            <pc:sldMk cId="473110911" sldId="282"/>
            <ac:spMk id="10" creationId="{79D903D4-2269-E379-5AFC-86925D6161C7}"/>
          </ac:spMkLst>
        </pc:spChg>
        <pc:picChg chg="add mod">
          <ac:chgData name="vinay arukala" userId="5ba641c1d5d4fa50" providerId="LiveId" clId="{B6D0601E-C104-4E08-BFDC-DD7CEFBF1A5E}" dt="2023-09-24T12:04:21.813" v="1567" actId="1076"/>
          <ac:picMkLst>
            <pc:docMk/>
            <pc:sldMk cId="473110911" sldId="282"/>
            <ac:picMk id="3" creationId="{CAE16503-01A3-4D2D-C108-160C6C5316CE}"/>
          </ac:picMkLst>
        </pc:picChg>
        <pc:picChg chg="add del mod">
          <ac:chgData name="vinay arukala" userId="5ba641c1d5d4fa50" providerId="LiveId" clId="{B6D0601E-C104-4E08-BFDC-DD7CEFBF1A5E}" dt="2023-09-24T12:00:29.356" v="1536" actId="478"/>
          <ac:picMkLst>
            <pc:docMk/>
            <pc:sldMk cId="473110911" sldId="282"/>
            <ac:picMk id="9" creationId="{CF7EF14B-F68B-745E-8E50-A1D9A329FB50}"/>
          </ac:picMkLst>
        </pc:picChg>
        <pc:inkChg chg="add">
          <ac:chgData name="vinay arukala" userId="5ba641c1d5d4fa50" providerId="LiveId" clId="{B6D0601E-C104-4E08-BFDC-DD7CEFBF1A5E}" dt="2023-09-25T04:17:09.720" v="2688" actId="9405"/>
          <ac:inkMkLst>
            <pc:docMk/>
            <pc:sldMk cId="473110911" sldId="282"/>
            <ac:inkMk id="2" creationId="{8B9DA5B5-BFC1-9D62-3957-B0302F497944}"/>
          </ac:inkMkLst>
        </pc:inkChg>
      </pc:sldChg>
      <pc:sldChg chg="addSp delSp modSp new mod modAnim">
        <pc:chgData name="vinay arukala" userId="5ba641c1d5d4fa50" providerId="LiveId" clId="{B6D0601E-C104-4E08-BFDC-DD7CEFBF1A5E}" dt="2023-09-25T04:17:02.430" v="2687" actId="9405"/>
        <pc:sldMkLst>
          <pc:docMk/>
          <pc:sldMk cId="3458093165" sldId="283"/>
        </pc:sldMkLst>
        <pc:spChg chg="add mod">
          <ac:chgData name="vinay arukala" userId="5ba641c1d5d4fa50" providerId="LiveId" clId="{B6D0601E-C104-4E08-BFDC-DD7CEFBF1A5E}" dt="2023-09-24T12:05:49.470" v="1580" actId="20577"/>
          <ac:spMkLst>
            <pc:docMk/>
            <pc:sldMk cId="3458093165" sldId="283"/>
            <ac:spMk id="5" creationId="{D365C754-C1F0-FF8D-6D98-031E22F46F7F}"/>
          </ac:spMkLst>
        </pc:spChg>
        <pc:picChg chg="add mod">
          <ac:chgData name="vinay arukala" userId="5ba641c1d5d4fa50" providerId="LiveId" clId="{B6D0601E-C104-4E08-BFDC-DD7CEFBF1A5E}" dt="2023-09-24T12:04:55.212" v="1569" actId="1076"/>
          <ac:picMkLst>
            <pc:docMk/>
            <pc:sldMk cId="3458093165" sldId="283"/>
            <ac:picMk id="3" creationId="{87B8548F-647F-452B-3A5E-3D2806E37D69}"/>
          </ac:picMkLst>
        </pc:picChg>
        <pc:picChg chg="add mod">
          <ac:chgData name="vinay arukala" userId="5ba641c1d5d4fa50" providerId="LiveId" clId="{B6D0601E-C104-4E08-BFDC-DD7CEFBF1A5E}" dt="2023-09-24T12:07:23.684" v="1585" actId="1076"/>
          <ac:picMkLst>
            <pc:docMk/>
            <pc:sldMk cId="3458093165" sldId="283"/>
            <ac:picMk id="7" creationId="{329D556A-EAD2-1509-D902-A25E08668950}"/>
          </ac:picMkLst>
        </pc:picChg>
        <pc:picChg chg="add mod">
          <ac:chgData name="vinay arukala" userId="5ba641c1d5d4fa50" providerId="LiveId" clId="{B6D0601E-C104-4E08-BFDC-DD7CEFBF1A5E}" dt="2023-09-24T12:07:57.281" v="1587" actId="1076"/>
          <ac:picMkLst>
            <pc:docMk/>
            <pc:sldMk cId="3458093165" sldId="283"/>
            <ac:picMk id="9" creationId="{DD00F639-0ACF-2B9E-865D-10AF0744C107}"/>
          </ac:picMkLst>
        </pc:picChg>
        <pc:inkChg chg="add del">
          <ac:chgData name="vinay arukala" userId="5ba641c1d5d4fa50" providerId="LiveId" clId="{B6D0601E-C104-4E08-BFDC-DD7CEFBF1A5E}" dt="2023-09-25T04:16:58.576" v="2686" actId="9405"/>
          <ac:inkMkLst>
            <pc:docMk/>
            <pc:sldMk cId="3458093165" sldId="283"/>
            <ac:inkMk id="2" creationId="{94C1F58C-8111-4331-5B50-8E8FE354FB4C}"/>
          </ac:inkMkLst>
        </pc:inkChg>
        <pc:inkChg chg="add">
          <ac:chgData name="vinay arukala" userId="5ba641c1d5d4fa50" providerId="LiveId" clId="{B6D0601E-C104-4E08-BFDC-DD7CEFBF1A5E}" dt="2023-09-25T04:17:02.430" v="2687" actId="9405"/>
          <ac:inkMkLst>
            <pc:docMk/>
            <pc:sldMk cId="3458093165" sldId="283"/>
            <ac:inkMk id="4" creationId="{F7720B1C-3770-710C-1232-E38B5C6CE1BA}"/>
          </ac:inkMkLst>
        </pc:inkChg>
      </pc:sldChg>
      <pc:sldChg chg="addSp delSp modSp new add del mod modAnim">
        <pc:chgData name="vinay arukala" userId="5ba641c1d5d4fa50" providerId="LiveId" clId="{B6D0601E-C104-4E08-BFDC-DD7CEFBF1A5E}" dt="2023-09-25T04:18:15.812" v="2697" actId="9405"/>
        <pc:sldMkLst>
          <pc:docMk/>
          <pc:sldMk cId="2188300327" sldId="284"/>
        </pc:sldMkLst>
        <pc:spChg chg="add del mod">
          <ac:chgData name="vinay arukala" userId="5ba641c1d5d4fa50" providerId="LiveId" clId="{B6D0601E-C104-4E08-BFDC-DD7CEFBF1A5E}" dt="2023-09-24T11:54:46.858" v="1382" actId="12"/>
          <ac:spMkLst>
            <pc:docMk/>
            <pc:sldMk cId="2188300327" sldId="284"/>
            <ac:spMk id="3" creationId="{EC7DEB4A-FCFF-66D9-D960-4DFE8B421E95}"/>
          </ac:spMkLst>
        </pc:spChg>
        <pc:spChg chg="add mod">
          <ac:chgData name="vinay arukala" userId="5ba641c1d5d4fa50" providerId="LiveId" clId="{B6D0601E-C104-4E08-BFDC-DD7CEFBF1A5E}" dt="2023-09-24T11:57:06.816" v="1522" actId="14100"/>
          <ac:spMkLst>
            <pc:docMk/>
            <pc:sldMk cId="2188300327" sldId="284"/>
            <ac:spMk id="5" creationId="{89BB138F-C6E6-C24B-CF67-3EF04E26E8C5}"/>
          </ac:spMkLst>
        </pc:spChg>
        <pc:inkChg chg="add del">
          <ac:chgData name="vinay arukala" userId="5ba641c1d5d4fa50" providerId="LiveId" clId="{B6D0601E-C104-4E08-BFDC-DD7CEFBF1A5E}" dt="2023-09-25T04:18:15.812" v="2697" actId="9405"/>
          <ac:inkMkLst>
            <pc:docMk/>
            <pc:sldMk cId="2188300327" sldId="284"/>
            <ac:inkMk id="2" creationId="{90799B7C-3619-369B-FEAC-AE2D707999BB}"/>
          </ac:inkMkLst>
        </pc:inkChg>
      </pc:sldChg>
      <pc:sldChg chg="addSp delSp modSp new mod delAnim modAnim">
        <pc:chgData name="vinay arukala" userId="5ba641c1d5d4fa50" providerId="LiveId" clId="{B6D0601E-C104-4E08-BFDC-DD7CEFBF1A5E}" dt="2023-09-25T04:31:44.274" v="2735" actId="1076"/>
        <pc:sldMkLst>
          <pc:docMk/>
          <pc:sldMk cId="620618404" sldId="285"/>
        </pc:sldMkLst>
        <pc:spChg chg="add mod">
          <ac:chgData name="vinay arukala" userId="5ba641c1d5d4fa50" providerId="LiveId" clId="{B6D0601E-C104-4E08-BFDC-DD7CEFBF1A5E}" dt="2023-09-24T12:11:40.837" v="1625" actId="255"/>
          <ac:spMkLst>
            <pc:docMk/>
            <pc:sldMk cId="620618404" sldId="285"/>
            <ac:spMk id="5" creationId="{AFFE9E86-6507-6D24-780C-336BB12E1D0C}"/>
          </ac:spMkLst>
        </pc:spChg>
        <pc:picChg chg="add del mod">
          <ac:chgData name="vinay arukala" userId="5ba641c1d5d4fa50" providerId="LiveId" clId="{B6D0601E-C104-4E08-BFDC-DD7CEFBF1A5E}" dt="2023-09-25T04:31:03.601" v="2726" actId="478"/>
          <ac:picMkLst>
            <pc:docMk/>
            <pc:sldMk cId="620618404" sldId="285"/>
            <ac:picMk id="3" creationId="{7D032A0A-D2B4-6D03-C9EB-F129F3697AB5}"/>
          </ac:picMkLst>
        </pc:picChg>
        <pc:picChg chg="add mod">
          <ac:chgData name="vinay arukala" userId="5ba641c1d5d4fa50" providerId="LiveId" clId="{B6D0601E-C104-4E08-BFDC-DD7CEFBF1A5E}" dt="2023-09-25T04:31:44.274" v="2735" actId="1076"/>
          <ac:picMkLst>
            <pc:docMk/>
            <pc:sldMk cId="620618404" sldId="285"/>
            <ac:picMk id="7" creationId="{BAFCB1E4-8215-FE91-088A-16C68F890D5F}"/>
          </ac:picMkLst>
        </pc:picChg>
        <pc:inkChg chg="add del">
          <ac:chgData name="vinay arukala" userId="5ba641c1d5d4fa50" providerId="LiveId" clId="{B6D0601E-C104-4E08-BFDC-DD7CEFBF1A5E}" dt="2023-09-25T04:16:46.936" v="2683" actId="9405"/>
          <ac:inkMkLst>
            <pc:docMk/>
            <pc:sldMk cId="620618404" sldId="285"/>
            <ac:inkMk id="2" creationId="{1ABA35A9-2D71-E4AB-D289-EB8A8FA3EA74}"/>
          </ac:inkMkLst>
        </pc:inkChg>
        <pc:inkChg chg="add">
          <ac:chgData name="vinay arukala" userId="5ba641c1d5d4fa50" providerId="LiveId" clId="{B6D0601E-C104-4E08-BFDC-DD7CEFBF1A5E}" dt="2023-09-25T04:16:50.160" v="2684" actId="9405"/>
          <ac:inkMkLst>
            <pc:docMk/>
            <pc:sldMk cId="620618404" sldId="285"/>
            <ac:inkMk id="4" creationId="{78E9DEC1-068A-E806-2033-BBF3543DEB50}"/>
          </ac:inkMkLst>
        </pc:inkChg>
        <pc:inkChg chg="add">
          <ac:chgData name="vinay arukala" userId="5ba641c1d5d4fa50" providerId="LiveId" clId="{B6D0601E-C104-4E08-BFDC-DD7CEFBF1A5E}" dt="2023-09-25T04:31:32.887" v="2732" actId="9405"/>
          <ac:inkMkLst>
            <pc:docMk/>
            <pc:sldMk cId="620618404" sldId="285"/>
            <ac:inkMk id="8" creationId="{E6736322-A7D5-C246-2D36-AD2A28616DAF}"/>
          </ac:inkMkLst>
        </pc:inkChg>
      </pc:sldChg>
      <pc:sldChg chg="addSp modSp new mod ord">
        <pc:chgData name="vinay arukala" userId="5ba641c1d5d4fa50" providerId="LiveId" clId="{B6D0601E-C104-4E08-BFDC-DD7CEFBF1A5E}" dt="2023-09-25T04:54:55.660" v="2981"/>
        <pc:sldMkLst>
          <pc:docMk/>
          <pc:sldMk cId="831698338" sldId="286"/>
        </pc:sldMkLst>
        <pc:spChg chg="add mod">
          <ac:chgData name="vinay arukala" userId="5ba641c1d5d4fa50" providerId="LiveId" clId="{B6D0601E-C104-4E08-BFDC-DD7CEFBF1A5E}" dt="2023-09-25T04:20:34.133" v="2724" actId="1076"/>
          <ac:spMkLst>
            <pc:docMk/>
            <pc:sldMk cId="831698338" sldId="286"/>
            <ac:spMk id="3" creationId="{410E4ECF-80D1-942B-4C3B-BEAE59612547}"/>
          </ac:spMkLst>
        </pc:spChg>
        <pc:inkChg chg="add">
          <ac:chgData name="vinay arukala" userId="5ba641c1d5d4fa50" providerId="LiveId" clId="{B6D0601E-C104-4E08-BFDC-DD7CEFBF1A5E}" dt="2023-09-25T04:16:30.646" v="2681" actId="9405"/>
          <ac:inkMkLst>
            <pc:docMk/>
            <pc:sldMk cId="831698338" sldId="286"/>
            <ac:inkMk id="2" creationId="{6230CB15-3940-3FF6-7603-6A19249C14BD}"/>
          </ac:inkMkLst>
        </pc:inkChg>
      </pc:sldChg>
      <pc:sldChg chg="addSp delSp modSp new mod modClrScheme chgLayout">
        <pc:chgData name="vinay arukala" userId="5ba641c1d5d4fa50" providerId="LiveId" clId="{B6D0601E-C104-4E08-BFDC-DD7CEFBF1A5E}" dt="2023-09-25T04:07:38.392" v="2611" actId="113"/>
        <pc:sldMkLst>
          <pc:docMk/>
          <pc:sldMk cId="1244538433" sldId="287"/>
        </pc:sldMkLst>
        <pc:spChg chg="add mod">
          <ac:chgData name="vinay arukala" userId="5ba641c1d5d4fa50" providerId="LiveId" clId="{B6D0601E-C104-4E08-BFDC-DD7CEFBF1A5E}" dt="2023-09-25T04:07:38.392" v="2611" actId="113"/>
          <ac:spMkLst>
            <pc:docMk/>
            <pc:sldMk cId="1244538433" sldId="287"/>
            <ac:spMk id="2" creationId="{43BCAB58-510A-9FF6-A01C-22FC8ADA06C5}"/>
          </ac:spMkLst>
        </pc:spChg>
        <pc:spChg chg="add del mod ord">
          <ac:chgData name="vinay arukala" userId="5ba641c1d5d4fa50" providerId="LiveId" clId="{B6D0601E-C104-4E08-BFDC-DD7CEFBF1A5E}" dt="2023-09-25T03:27:44.862" v="1802" actId="700"/>
          <ac:spMkLst>
            <pc:docMk/>
            <pc:sldMk cId="1244538433" sldId="287"/>
            <ac:spMk id="3" creationId="{6360965F-540E-1FEF-2DC5-87107689A443}"/>
          </ac:spMkLst>
        </pc:spChg>
        <pc:spChg chg="add del mod ord">
          <ac:chgData name="vinay arukala" userId="5ba641c1d5d4fa50" providerId="LiveId" clId="{B6D0601E-C104-4E08-BFDC-DD7CEFBF1A5E}" dt="2023-09-25T03:27:44.862" v="1802" actId="700"/>
          <ac:spMkLst>
            <pc:docMk/>
            <pc:sldMk cId="1244538433" sldId="287"/>
            <ac:spMk id="4" creationId="{94F25961-1920-7338-5EBD-E7C4D59B5C77}"/>
          </ac:spMkLst>
        </pc:spChg>
        <pc:spChg chg="add mod">
          <ac:chgData name="vinay arukala" userId="5ba641c1d5d4fa50" providerId="LiveId" clId="{B6D0601E-C104-4E08-BFDC-DD7CEFBF1A5E}" dt="2023-09-25T03:59:58.590" v="2565" actId="1076"/>
          <ac:spMkLst>
            <pc:docMk/>
            <pc:sldMk cId="1244538433" sldId="287"/>
            <ac:spMk id="5" creationId="{1700588F-0577-271E-B1AD-135660E638B0}"/>
          </ac:spMkLst>
        </pc:spChg>
      </pc:sldChg>
      <pc:sldChg chg="new del">
        <pc:chgData name="vinay arukala" userId="5ba641c1d5d4fa50" providerId="LiveId" clId="{B6D0601E-C104-4E08-BFDC-DD7CEFBF1A5E}" dt="2023-09-25T03:32:16.533" v="1804" actId="47"/>
        <pc:sldMkLst>
          <pc:docMk/>
          <pc:sldMk cId="3181433526" sldId="288"/>
        </pc:sldMkLst>
      </pc:sldChg>
      <pc:sldChg chg="addSp modSp new mod">
        <pc:chgData name="vinay arukala" userId="5ba641c1d5d4fa50" providerId="LiveId" clId="{B6D0601E-C104-4E08-BFDC-DD7CEFBF1A5E}" dt="2023-09-25T03:58:31.664" v="2541" actId="20577"/>
        <pc:sldMkLst>
          <pc:docMk/>
          <pc:sldMk cId="3514698832" sldId="288"/>
        </pc:sldMkLst>
        <pc:spChg chg="add mod">
          <ac:chgData name="vinay arukala" userId="5ba641c1d5d4fa50" providerId="LiveId" clId="{B6D0601E-C104-4E08-BFDC-DD7CEFBF1A5E}" dt="2023-09-25T03:58:31.664" v="2541" actId="20577"/>
          <ac:spMkLst>
            <pc:docMk/>
            <pc:sldMk cId="3514698832" sldId="288"/>
            <ac:spMk id="4" creationId="{F1A61488-8F0A-271E-BF8F-9265D21EAED4}"/>
          </ac:spMkLst>
        </pc:spChg>
        <pc:picChg chg="add mod">
          <ac:chgData name="vinay arukala" userId="5ba641c1d5d4fa50" providerId="LiveId" clId="{B6D0601E-C104-4E08-BFDC-DD7CEFBF1A5E}" dt="2023-09-25T03:57:19.455" v="2525" actId="14100"/>
          <ac:picMkLst>
            <pc:docMk/>
            <pc:sldMk cId="3514698832" sldId="288"/>
            <ac:picMk id="3" creationId="{6EA9BC6E-8E88-1080-546C-CCFF6108B6F1}"/>
          </ac:picMkLst>
        </pc:picChg>
      </pc:sldChg>
      <pc:sldChg chg="new del">
        <pc:chgData name="vinay arukala" userId="5ba641c1d5d4fa50" providerId="LiveId" clId="{B6D0601E-C104-4E08-BFDC-DD7CEFBF1A5E}" dt="2023-09-25T03:36:02.061" v="1806" actId="2696"/>
        <pc:sldMkLst>
          <pc:docMk/>
          <pc:sldMk cId="3817952814" sldId="288"/>
        </pc:sldMkLst>
      </pc:sldChg>
      <pc:sldChg chg="new del">
        <pc:chgData name="vinay arukala" userId="5ba641c1d5d4fa50" providerId="LiveId" clId="{B6D0601E-C104-4E08-BFDC-DD7CEFBF1A5E}" dt="2023-09-25T03:38:57.551" v="1815" actId="680"/>
        <pc:sldMkLst>
          <pc:docMk/>
          <pc:sldMk cId="316797094" sldId="289"/>
        </pc:sldMkLst>
      </pc:sldChg>
      <pc:sldChg chg="addSp modSp new mod">
        <pc:chgData name="vinay arukala" userId="5ba641c1d5d4fa50" providerId="LiveId" clId="{B6D0601E-C104-4E08-BFDC-DD7CEFBF1A5E}" dt="2023-09-25T04:40:29.843" v="2737" actId="20577"/>
        <pc:sldMkLst>
          <pc:docMk/>
          <pc:sldMk cId="2119642410" sldId="289"/>
        </pc:sldMkLst>
        <pc:spChg chg="add mod">
          <ac:chgData name="vinay arukala" userId="5ba641c1d5d4fa50" providerId="LiveId" clId="{B6D0601E-C104-4E08-BFDC-DD7CEFBF1A5E}" dt="2023-09-25T03:52:05.970" v="2284" actId="1076"/>
          <ac:spMkLst>
            <pc:docMk/>
            <pc:sldMk cId="2119642410" sldId="289"/>
            <ac:spMk id="2" creationId="{195581D3-5A35-9FDA-450D-DE8E97B61EDE}"/>
          </ac:spMkLst>
        </pc:spChg>
        <pc:spChg chg="add mod">
          <ac:chgData name="vinay arukala" userId="5ba641c1d5d4fa50" providerId="LiveId" clId="{B6D0601E-C104-4E08-BFDC-DD7CEFBF1A5E}" dt="2023-09-25T04:40:29.843" v="2737" actId="20577"/>
          <ac:spMkLst>
            <pc:docMk/>
            <pc:sldMk cId="2119642410" sldId="289"/>
            <ac:spMk id="3" creationId="{54646AB8-9493-C9D9-E8CE-0B8D8D28D8B4}"/>
          </ac:spMkLst>
        </pc:spChg>
      </pc:sldChg>
      <pc:sldChg chg="addSp delSp modSp new mod">
        <pc:chgData name="vinay arukala" userId="5ba641c1d5d4fa50" providerId="LiveId" clId="{B6D0601E-C104-4E08-BFDC-DD7CEFBF1A5E}" dt="2023-09-25T04:18:36.014" v="2701" actId="9405"/>
        <pc:sldMkLst>
          <pc:docMk/>
          <pc:sldMk cId="113182907" sldId="290"/>
        </pc:sldMkLst>
        <pc:spChg chg="add del mod">
          <ac:chgData name="vinay arukala" userId="5ba641c1d5d4fa50" providerId="LiveId" clId="{B6D0601E-C104-4E08-BFDC-DD7CEFBF1A5E}" dt="2023-09-25T04:14:34.500" v="2675" actId="478"/>
          <ac:spMkLst>
            <pc:docMk/>
            <pc:sldMk cId="113182907" sldId="290"/>
            <ac:spMk id="2" creationId="{836DCBB0-1F68-1743-039E-FFF7791735ED}"/>
          </ac:spMkLst>
        </pc:spChg>
        <pc:spChg chg="add del">
          <ac:chgData name="vinay arukala" userId="5ba641c1d5d4fa50" providerId="LiveId" clId="{B6D0601E-C104-4E08-BFDC-DD7CEFBF1A5E}" dt="2023-09-25T04:14:36.817" v="2677" actId="478"/>
          <ac:spMkLst>
            <pc:docMk/>
            <pc:sldMk cId="113182907" sldId="290"/>
            <ac:spMk id="3" creationId="{C3725A5A-16C9-A1EE-AA5B-6BA079317202}"/>
          </ac:spMkLst>
        </pc:spChg>
        <pc:spChg chg="add del">
          <ac:chgData name="vinay arukala" userId="5ba641c1d5d4fa50" providerId="LiveId" clId="{B6D0601E-C104-4E08-BFDC-DD7CEFBF1A5E}" dt="2023-09-25T04:14:45.163" v="2679" actId="478"/>
          <ac:spMkLst>
            <pc:docMk/>
            <pc:sldMk cId="113182907" sldId="290"/>
            <ac:spMk id="4" creationId="{C3D18B5D-03F0-63EC-8D4A-A98E511C4E69}"/>
          </ac:spMkLst>
        </pc:spChg>
        <pc:inkChg chg="add">
          <ac:chgData name="vinay arukala" userId="5ba641c1d5d4fa50" providerId="LiveId" clId="{B6D0601E-C104-4E08-BFDC-DD7CEFBF1A5E}" dt="2023-09-25T04:18:36.014" v="2701" actId="9405"/>
          <ac:inkMkLst>
            <pc:docMk/>
            <pc:sldMk cId="113182907" sldId="290"/>
            <ac:inkMk id="5" creationId="{91D77AF9-7CA4-59D4-1421-156CA6BDAA51}"/>
          </ac:inkMkLst>
        </pc:inkChg>
      </pc:sldChg>
      <pc:sldChg chg="addSp delSp modSp new mod">
        <pc:chgData name="vinay arukala" userId="5ba641c1d5d4fa50" providerId="LiveId" clId="{B6D0601E-C104-4E08-BFDC-DD7CEFBF1A5E}" dt="2023-09-25T04:57:51.071" v="3006" actId="1076"/>
        <pc:sldMkLst>
          <pc:docMk/>
          <pc:sldMk cId="3608867792" sldId="291"/>
        </pc:sldMkLst>
        <pc:spChg chg="del mod">
          <ac:chgData name="vinay arukala" userId="5ba641c1d5d4fa50" providerId="LiveId" clId="{B6D0601E-C104-4E08-BFDC-DD7CEFBF1A5E}" dt="2023-09-25T04:49:20.420" v="2776" actId="478"/>
          <ac:spMkLst>
            <pc:docMk/>
            <pc:sldMk cId="3608867792" sldId="291"/>
            <ac:spMk id="2" creationId="{24D7B6C5-9D7D-F134-2FD2-A57EC2ECAAC4}"/>
          </ac:spMkLst>
        </pc:spChg>
        <pc:spChg chg="mod">
          <ac:chgData name="vinay arukala" userId="5ba641c1d5d4fa50" providerId="LiveId" clId="{B6D0601E-C104-4E08-BFDC-DD7CEFBF1A5E}" dt="2023-09-25T04:53:54.760" v="2974" actId="1076"/>
          <ac:spMkLst>
            <pc:docMk/>
            <pc:sldMk cId="3608867792" sldId="291"/>
            <ac:spMk id="3" creationId="{8F3BD825-742B-C3A6-BC1D-577F4D23AB0C}"/>
          </ac:spMkLst>
        </pc:spChg>
        <pc:spChg chg="del">
          <ac:chgData name="vinay arukala" userId="5ba641c1d5d4fa50" providerId="LiveId" clId="{B6D0601E-C104-4E08-BFDC-DD7CEFBF1A5E}" dt="2023-09-25T04:47:35.942" v="2752" actId="22"/>
          <ac:spMkLst>
            <pc:docMk/>
            <pc:sldMk cId="3608867792" sldId="291"/>
            <ac:spMk id="4" creationId="{E347E1A7-9FD9-BE72-38C0-AFD341CA1793}"/>
          </ac:spMkLst>
        </pc:spChg>
        <pc:spChg chg="mod">
          <ac:chgData name="vinay arukala" userId="5ba641c1d5d4fa50" providerId="LiveId" clId="{B6D0601E-C104-4E08-BFDC-DD7CEFBF1A5E}" dt="2023-09-25T04:54:03.110" v="2975" actId="1076"/>
          <ac:spMkLst>
            <pc:docMk/>
            <pc:sldMk cId="3608867792" sldId="291"/>
            <ac:spMk id="5" creationId="{26FAF694-49A7-17AF-079C-B73CFC0868CF}"/>
          </ac:spMkLst>
        </pc:spChg>
        <pc:spChg chg="del">
          <ac:chgData name="vinay arukala" userId="5ba641c1d5d4fa50" providerId="LiveId" clId="{B6D0601E-C104-4E08-BFDC-DD7CEFBF1A5E}" dt="2023-09-25T04:48:40.760" v="2759" actId="22"/>
          <ac:spMkLst>
            <pc:docMk/>
            <pc:sldMk cId="3608867792" sldId="291"/>
            <ac:spMk id="6" creationId="{FBC5CA2E-98B9-7918-C395-6C9CF9C7448D}"/>
          </ac:spMkLst>
        </pc:spChg>
        <pc:spChg chg="add mod">
          <ac:chgData name="vinay arukala" userId="5ba641c1d5d4fa50" providerId="LiveId" clId="{B6D0601E-C104-4E08-BFDC-DD7CEFBF1A5E}" dt="2023-09-25T04:57:51.071" v="3006" actId="1076"/>
          <ac:spMkLst>
            <pc:docMk/>
            <pc:sldMk cId="3608867792" sldId="291"/>
            <ac:spMk id="12" creationId="{61A9D280-789E-F436-4487-DC5A8EC84F5B}"/>
          </ac:spMkLst>
        </pc:spChg>
        <pc:spChg chg="add mod">
          <ac:chgData name="vinay arukala" userId="5ba641c1d5d4fa50" providerId="LiveId" clId="{B6D0601E-C104-4E08-BFDC-DD7CEFBF1A5E}" dt="2023-09-25T04:54:41.212" v="2979" actId="255"/>
          <ac:spMkLst>
            <pc:docMk/>
            <pc:sldMk cId="3608867792" sldId="291"/>
            <ac:spMk id="14" creationId="{D2B0008C-FBE1-8F57-D545-8A69C07FF7D3}"/>
          </ac:spMkLst>
        </pc:spChg>
        <pc:picChg chg="add mod ord">
          <ac:chgData name="vinay arukala" userId="5ba641c1d5d4fa50" providerId="LiveId" clId="{B6D0601E-C104-4E08-BFDC-DD7CEFBF1A5E}" dt="2023-09-25T04:53:39.816" v="2971" actId="1076"/>
          <ac:picMkLst>
            <pc:docMk/>
            <pc:sldMk cId="3608867792" sldId="291"/>
            <ac:picMk id="8" creationId="{7E22B549-FEA1-448E-DDC6-0D5430FFB031}"/>
          </ac:picMkLst>
        </pc:picChg>
        <pc:picChg chg="add mod ord">
          <ac:chgData name="vinay arukala" userId="5ba641c1d5d4fa50" providerId="LiveId" clId="{B6D0601E-C104-4E08-BFDC-DD7CEFBF1A5E}" dt="2023-09-25T04:53:41.943" v="2972" actId="1076"/>
          <ac:picMkLst>
            <pc:docMk/>
            <pc:sldMk cId="3608867792" sldId="291"/>
            <ac:picMk id="10" creationId="{A5490B8B-25B0-5B6B-CACC-BC733F901C9D}"/>
          </ac:picMkLst>
        </pc:picChg>
        <pc:inkChg chg="add">
          <ac:chgData name="vinay arukala" userId="5ba641c1d5d4fa50" providerId="LiveId" clId="{B6D0601E-C104-4E08-BFDC-DD7CEFBF1A5E}" dt="2023-09-25T04:49:50.040" v="2781" actId="9405"/>
          <ac:inkMkLst>
            <pc:docMk/>
            <pc:sldMk cId="3608867792" sldId="291"/>
            <ac:inkMk id="11" creationId="{70731D94-4219-CEEE-29AC-AF392A8DC9F1}"/>
          </ac:inkMkLst>
        </pc:inkChg>
      </pc:sldChg>
      <pc:sldChg chg="new del">
        <pc:chgData name="vinay arukala" userId="5ba641c1d5d4fa50" providerId="LiveId" clId="{B6D0601E-C104-4E08-BFDC-DD7CEFBF1A5E}" dt="2023-09-25T04:57:46.707" v="3005" actId="47"/>
        <pc:sldMkLst>
          <pc:docMk/>
          <pc:sldMk cId="3454903698" sldId="292"/>
        </pc:sldMkLst>
      </pc:sldChg>
      <pc:sldChg chg="addSp delSp modSp new mod">
        <pc:chgData name="vinay arukala" userId="5ba641c1d5d4fa50" providerId="LiveId" clId="{B6D0601E-C104-4E08-BFDC-DD7CEFBF1A5E}" dt="2023-09-25T04:58:06.677" v="3008" actId="1076"/>
        <pc:sldMkLst>
          <pc:docMk/>
          <pc:sldMk cId="1432988450" sldId="293"/>
        </pc:sldMkLst>
        <pc:spChg chg="del mod">
          <ac:chgData name="vinay arukala" userId="5ba641c1d5d4fa50" providerId="LiveId" clId="{B6D0601E-C104-4E08-BFDC-DD7CEFBF1A5E}" dt="2023-09-25T04:56:02.648" v="2986" actId="478"/>
          <ac:spMkLst>
            <pc:docMk/>
            <pc:sldMk cId="1432988450" sldId="293"/>
            <ac:spMk id="2" creationId="{A60A64D4-FC21-912D-37BB-775D8986522F}"/>
          </ac:spMkLst>
        </pc:spChg>
        <pc:spChg chg="del mod">
          <ac:chgData name="vinay arukala" userId="5ba641c1d5d4fa50" providerId="LiveId" clId="{B6D0601E-C104-4E08-BFDC-DD7CEFBF1A5E}" dt="2023-09-25T04:56:23.121" v="2989" actId="22"/>
          <ac:spMkLst>
            <pc:docMk/>
            <pc:sldMk cId="1432988450" sldId="293"/>
            <ac:spMk id="3" creationId="{183225D3-4074-730C-02A5-DE3D37DA25D9}"/>
          </ac:spMkLst>
        </pc:spChg>
        <pc:spChg chg="del mod">
          <ac:chgData name="vinay arukala" userId="5ba641c1d5d4fa50" providerId="LiveId" clId="{B6D0601E-C104-4E08-BFDC-DD7CEFBF1A5E}" dt="2023-09-25T04:57:23.590" v="2999" actId="22"/>
          <ac:spMkLst>
            <pc:docMk/>
            <pc:sldMk cId="1432988450" sldId="293"/>
            <ac:spMk id="4" creationId="{48789BCB-0D0F-221E-50A2-08288FDD9E51}"/>
          </ac:spMkLst>
        </pc:spChg>
        <pc:spChg chg="add mod">
          <ac:chgData name="vinay arukala" userId="5ba641c1d5d4fa50" providerId="LiveId" clId="{B6D0601E-C104-4E08-BFDC-DD7CEFBF1A5E}" dt="2023-09-25T04:58:06.677" v="3008" actId="1076"/>
          <ac:spMkLst>
            <pc:docMk/>
            <pc:sldMk cId="1432988450" sldId="293"/>
            <ac:spMk id="13" creationId="{99CDBAD3-4E0F-A298-E6D3-F433DEE475F8}"/>
          </ac:spMkLst>
        </pc:spChg>
        <pc:picChg chg="add mod ord">
          <ac:chgData name="vinay arukala" userId="5ba641c1d5d4fa50" providerId="LiveId" clId="{B6D0601E-C104-4E08-BFDC-DD7CEFBF1A5E}" dt="2023-09-25T04:57:03.018" v="2998" actId="1076"/>
          <ac:picMkLst>
            <pc:docMk/>
            <pc:sldMk cId="1432988450" sldId="293"/>
            <ac:picMk id="6" creationId="{ACAE8413-46E8-A113-7F4D-C504BB2B9F6A}"/>
          </ac:picMkLst>
        </pc:picChg>
        <pc:picChg chg="add mod ord">
          <ac:chgData name="vinay arukala" userId="5ba641c1d5d4fa50" providerId="LiveId" clId="{B6D0601E-C104-4E08-BFDC-DD7CEFBF1A5E}" dt="2023-09-25T04:57:37.196" v="3004" actId="14100"/>
          <ac:picMkLst>
            <pc:docMk/>
            <pc:sldMk cId="1432988450" sldId="293"/>
            <ac:picMk id="11" creationId="{1C1E2BD4-85E5-8E8B-4F27-6B4B49079A8F}"/>
          </ac:picMkLst>
        </pc:picChg>
        <pc:inkChg chg="add">
          <ac:chgData name="vinay arukala" userId="5ba641c1d5d4fa50" providerId="LiveId" clId="{B6D0601E-C104-4E08-BFDC-DD7CEFBF1A5E}" dt="2023-09-25T04:56:35.246" v="2990" actId="9405"/>
          <ac:inkMkLst>
            <pc:docMk/>
            <pc:sldMk cId="1432988450" sldId="293"/>
            <ac:inkMk id="7" creationId="{02EC60AA-9487-C78C-0006-A261AE6B0178}"/>
          </ac:inkMkLst>
        </pc:inkChg>
        <pc:inkChg chg="add">
          <ac:chgData name="vinay arukala" userId="5ba641c1d5d4fa50" providerId="LiveId" clId="{B6D0601E-C104-4E08-BFDC-DD7CEFBF1A5E}" dt="2023-09-25T04:56:38.686" v="2991" actId="9405"/>
          <ac:inkMkLst>
            <pc:docMk/>
            <pc:sldMk cId="1432988450" sldId="293"/>
            <ac:inkMk id="8" creationId="{B5C72184-7927-6DCA-FA32-E137EC98D704}"/>
          </ac:inkMkLst>
        </pc:inkChg>
        <pc:inkChg chg="add del">
          <ac:chgData name="vinay arukala" userId="5ba641c1d5d4fa50" providerId="LiveId" clId="{B6D0601E-C104-4E08-BFDC-DD7CEFBF1A5E}" dt="2023-09-25T04:56:41.569" v="2993" actId="9405"/>
          <ac:inkMkLst>
            <pc:docMk/>
            <pc:sldMk cId="1432988450" sldId="293"/>
            <ac:inkMk id="9" creationId="{1A25AD27-2E4B-FE74-98B7-9BBFC52C9728}"/>
          </ac:inkMkLst>
        </pc:inkChg>
      </pc:sldChg>
      <pc:sldChg chg="new del">
        <pc:chgData name="vinay arukala" userId="5ba641c1d5d4fa50" providerId="LiveId" clId="{B6D0601E-C104-4E08-BFDC-DD7CEFBF1A5E}" dt="2023-09-25T12:16:10.367" v="3014" actId="47"/>
        <pc:sldMkLst>
          <pc:docMk/>
          <pc:sldMk cId="1121040193" sldId="294"/>
        </pc:sldMkLst>
      </pc:sldChg>
      <pc:sldChg chg="addSp modSp new mod">
        <pc:chgData name="vinay arukala" userId="5ba641c1d5d4fa50" providerId="LiveId" clId="{B6D0601E-C104-4E08-BFDC-DD7CEFBF1A5E}" dt="2023-09-25T12:27:27.975" v="3135" actId="1076"/>
        <pc:sldMkLst>
          <pc:docMk/>
          <pc:sldMk cId="694834349" sldId="295"/>
        </pc:sldMkLst>
        <pc:spChg chg="add mod">
          <ac:chgData name="vinay arukala" userId="5ba641c1d5d4fa50" providerId="LiveId" clId="{B6D0601E-C104-4E08-BFDC-DD7CEFBF1A5E}" dt="2023-09-25T12:17:09.655" v="3045" actId="1076"/>
          <ac:spMkLst>
            <pc:docMk/>
            <pc:sldMk cId="694834349" sldId="295"/>
            <ac:spMk id="3" creationId="{8C4937DE-394C-360F-79A1-A34F4CC716AB}"/>
          </ac:spMkLst>
        </pc:spChg>
        <pc:spChg chg="add mod">
          <ac:chgData name="vinay arukala" userId="5ba641c1d5d4fa50" providerId="LiveId" clId="{B6D0601E-C104-4E08-BFDC-DD7CEFBF1A5E}" dt="2023-09-25T12:18:07.733" v="3051" actId="255"/>
          <ac:spMkLst>
            <pc:docMk/>
            <pc:sldMk cId="694834349" sldId="295"/>
            <ac:spMk id="5" creationId="{8B13A4F7-31A6-D064-0A4E-78C757B362C6}"/>
          </ac:spMkLst>
        </pc:spChg>
        <pc:spChg chg="add mod">
          <ac:chgData name="vinay arukala" userId="5ba641c1d5d4fa50" providerId="LiveId" clId="{B6D0601E-C104-4E08-BFDC-DD7CEFBF1A5E}" dt="2023-09-25T12:22:04.933" v="3101" actId="255"/>
          <ac:spMkLst>
            <pc:docMk/>
            <pc:sldMk cId="694834349" sldId="295"/>
            <ac:spMk id="7" creationId="{422304B6-EE63-22AB-AA8C-5AD24DDB6330}"/>
          </ac:spMkLst>
        </pc:spChg>
        <pc:picChg chg="add mod">
          <ac:chgData name="vinay arukala" userId="5ba641c1d5d4fa50" providerId="LiveId" clId="{B6D0601E-C104-4E08-BFDC-DD7CEFBF1A5E}" dt="2023-09-25T12:27:06.872" v="3133" actId="1076"/>
          <ac:picMkLst>
            <pc:docMk/>
            <pc:sldMk cId="694834349" sldId="295"/>
            <ac:picMk id="2050" creationId="{2AC6A37E-5229-1AF4-DA20-1679E64E3FD6}"/>
          </ac:picMkLst>
        </pc:picChg>
        <pc:picChg chg="add mod">
          <ac:chgData name="vinay arukala" userId="5ba641c1d5d4fa50" providerId="LiveId" clId="{B6D0601E-C104-4E08-BFDC-DD7CEFBF1A5E}" dt="2023-09-25T12:27:27.975" v="3135" actId="1076"/>
          <ac:picMkLst>
            <pc:docMk/>
            <pc:sldMk cId="694834349" sldId="295"/>
            <ac:picMk id="2052" creationId="{6189A712-EB40-DD3D-78B0-E5660EFAF783}"/>
          </ac:picMkLst>
        </pc:picChg>
      </pc:sldChg>
      <pc:sldChg chg="modSp add del mod">
        <pc:chgData name="vinay arukala" userId="5ba641c1d5d4fa50" providerId="LiveId" clId="{B6D0601E-C104-4E08-BFDC-DD7CEFBF1A5E}" dt="2023-09-25T12:22:55.829" v="3126" actId="47"/>
        <pc:sldMkLst>
          <pc:docMk/>
          <pc:sldMk cId="2399471883" sldId="296"/>
        </pc:sldMkLst>
        <pc:spChg chg="mod">
          <ac:chgData name="vinay arukala" userId="5ba641c1d5d4fa50" providerId="LiveId" clId="{B6D0601E-C104-4E08-BFDC-DD7CEFBF1A5E}" dt="2023-09-25T12:21:02.983" v="3063" actId="20577"/>
          <ac:spMkLst>
            <pc:docMk/>
            <pc:sldMk cId="2399471883" sldId="296"/>
            <ac:spMk id="5" creationId="{8B13A4F7-31A6-D064-0A4E-78C757B362C6}"/>
          </ac:spMkLst>
        </pc:spChg>
      </pc:sldChg>
      <pc:sldChg chg="addSp delSp modSp add mod modAnim">
        <pc:chgData name="vinay arukala" userId="5ba641c1d5d4fa50" providerId="LiveId" clId="{B6D0601E-C104-4E08-BFDC-DD7CEFBF1A5E}" dt="2023-09-25T12:33:21.933" v="3178"/>
        <pc:sldMkLst>
          <pc:docMk/>
          <pc:sldMk cId="3383475696" sldId="297"/>
        </pc:sldMkLst>
        <pc:spChg chg="add mod">
          <ac:chgData name="vinay arukala" userId="5ba641c1d5d4fa50" providerId="LiveId" clId="{B6D0601E-C104-4E08-BFDC-DD7CEFBF1A5E}" dt="2023-09-25T12:22:49.164" v="3124" actId="1076"/>
          <ac:spMkLst>
            <pc:docMk/>
            <pc:sldMk cId="3383475696" sldId="297"/>
            <ac:spMk id="4" creationId="{C4B2C79C-1B32-90CF-6F94-4CD839996D54}"/>
          </ac:spMkLst>
        </pc:spChg>
        <pc:spChg chg="del mod">
          <ac:chgData name="vinay arukala" userId="5ba641c1d5d4fa50" providerId="LiveId" clId="{B6D0601E-C104-4E08-BFDC-DD7CEFBF1A5E}" dt="2023-09-25T12:21:19.433" v="3092"/>
          <ac:spMkLst>
            <pc:docMk/>
            <pc:sldMk cId="3383475696" sldId="297"/>
            <ac:spMk id="5" creationId="{8B13A4F7-31A6-D064-0A4E-78C757B362C6}"/>
          </ac:spMkLst>
        </pc:spChg>
        <pc:spChg chg="add mod">
          <ac:chgData name="vinay arukala" userId="5ba641c1d5d4fa50" providerId="LiveId" clId="{B6D0601E-C104-4E08-BFDC-DD7CEFBF1A5E}" dt="2023-09-25T12:30:49.159" v="3139" actId="207"/>
          <ac:spMkLst>
            <pc:docMk/>
            <pc:sldMk cId="3383475696" sldId="297"/>
            <ac:spMk id="6" creationId="{F5B8F978-E42D-EF6C-BED1-D63674431157}"/>
          </ac:spMkLst>
        </pc:spChg>
        <pc:spChg chg="add mod">
          <ac:chgData name="vinay arukala" userId="5ba641c1d5d4fa50" providerId="LiveId" clId="{B6D0601E-C104-4E08-BFDC-DD7CEFBF1A5E}" dt="2023-09-25T12:32:10.277" v="3161" actId="20577"/>
          <ac:spMkLst>
            <pc:docMk/>
            <pc:sldMk cId="3383475696" sldId="297"/>
            <ac:spMk id="8" creationId="{738D4EC5-B06B-35B9-A0D8-1D511C92B9E3}"/>
          </ac:spMkLst>
        </pc:spChg>
        <pc:spChg chg="add mod">
          <ac:chgData name="vinay arukala" userId="5ba641c1d5d4fa50" providerId="LiveId" clId="{B6D0601E-C104-4E08-BFDC-DD7CEFBF1A5E}" dt="2023-09-25T12:31:46.207" v="3156" actId="20577"/>
          <ac:spMkLst>
            <pc:docMk/>
            <pc:sldMk cId="3383475696" sldId="297"/>
            <ac:spMk id="10" creationId="{64B05FD4-853D-47C4-CD72-5F5B7EEF9434}"/>
          </ac:spMkLst>
        </pc:spChg>
        <pc:spChg chg="add del mod">
          <ac:chgData name="vinay arukala" userId="5ba641c1d5d4fa50" providerId="LiveId" clId="{B6D0601E-C104-4E08-BFDC-DD7CEFBF1A5E}" dt="2023-09-25T12:31:59.629" v="3157" actId="478"/>
          <ac:spMkLst>
            <pc:docMk/>
            <pc:sldMk cId="3383475696" sldId="297"/>
            <ac:spMk id="12" creationId="{A7D9326E-F9D4-FF47-E148-2983C184453A}"/>
          </ac:spMkLst>
        </pc:spChg>
        <pc:spChg chg="add mod">
          <ac:chgData name="vinay arukala" userId="5ba641c1d5d4fa50" providerId="LiveId" clId="{B6D0601E-C104-4E08-BFDC-DD7CEFBF1A5E}" dt="2023-09-25T12:33:18.469" v="3177" actId="14100"/>
          <ac:spMkLst>
            <pc:docMk/>
            <pc:sldMk cId="3383475696" sldId="297"/>
            <ac:spMk id="14" creationId="{63956AF6-9EF3-588D-E823-F82C86FCA4F7}"/>
          </ac:spMkLst>
        </pc:spChg>
        <pc:picChg chg="add mod">
          <ac:chgData name="vinay arukala" userId="5ba641c1d5d4fa50" providerId="LiveId" clId="{B6D0601E-C104-4E08-BFDC-DD7CEFBF1A5E}" dt="2023-09-25T12:26:31.389" v="3131" actId="1076"/>
          <ac:picMkLst>
            <pc:docMk/>
            <pc:sldMk cId="3383475696" sldId="297"/>
            <ac:picMk id="1026" creationId="{6BF3963B-8B07-C5B5-BD0E-72F32FFAAE46}"/>
          </ac:picMkLst>
        </pc:picChg>
      </pc:sldChg>
      <pc:sldChg chg="addSp modSp new">
        <pc:chgData name="vinay arukala" userId="5ba641c1d5d4fa50" providerId="LiveId" clId="{B6D0601E-C104-4E08-BFDC-DD7CEFBF1A5E}" dt="2023-09-25T12:39:56.621" v="3319" actId="1076"/>
        <pc:sldMkLst>
          <pc:docMk/>
          <pc:sldMk cId="906194610" sldId="298"/>
        </pc:sldMkLst>
        <pc:picChg chg="add mod">
          <ac:chgData name="vinay arukala" userId="5ba641c1d5d4fa50" providerId="LiveId" clId="{B6D0601E-C104-4E08-BFDC-DD7CEFBF1A5E}" dt="2023-09-25T12:39:56.621" v="3319" actId="1076"/>
          <ac:picMkLst>
            <pc:docMk/>
            <pc:sldMk cId="906194610" sldId="298"/>
            <ac:picMk id="3074" creationId="{8865D520-F49C-B475-9FBC-BE3756817D74}"/>
          </ac:picMkLst>
        </pc:picChg>
      </pc:sldChg>
      <pc:sldChg chg="add del">
        <pc:chgData name="vinay arukala" userId="5ba641c1d5d4fa50" providerId="LiveId" clId="{B6D0601E-C104-4E08-BFDC-DD7CEFBF1A5E}" dt="2023-09-25T12:22:53.153" v="3125" actId="47"/>
        <pc:sldMkLst>
          <pc:docMk/>
          <pc:sldMk cId="945982088" sldId="298"/>
        </pc:sldMkLst>
      </pc:sldChg>
      <pc:sldChg chg="modSp add del mod">
        <pc:chgData name="vinay arukala" userId="5ba641c1d5d4fa50" providerId="LiveId" clId="{B6D0601E-C104-4E08-BFDC-DD7CEFBF1A5E}" dt="2023-09-25T12:35:51.978" v="3309" actId="47"/>
        <pc:sldMkLst>
          <pc:docMk/>
          <pc:sldMk cId="1592704980" sldId="298"/>
        </pc:sldMkLst>
        <pc:spChg chg="mod">
          <ac:chgData name="vinay arukala" userId="5ba641c1d5d4fa50" providerId="LiveId" clId="{B6D0601E-C104-4E08-BFDC-DD7CEFBF1A5E}" dt="2023-09-25T12:34:21.570" v="3189" actId="20577"/>
          <ac:spMkLst>
            <pc:docMk/>
            <pc:sldMk cId="1592704980" sldId="298"/>
            <ac:spMk id="2" creationId="{195581D3-5A35-9FDA-450D-DE8E97B61EDE}"/>
          </ac:spMkLst>
        </pc:spChg>
        <pc:spChg chg="mod">
          <ac:chgData name="vinay arukala" userId="5ba641c1d5d4fa50" providerId="LiveId" clId="{B6D0601E-C104-4E08-BFDC-DD7CEFBF1A5E}" dt="2023-09-25T12:35:45.907" v="3308" actId="20577"/>
          <ac:spMkLst>
            <pc:docMk/>
            <pc:sldMk cId="1592704980" sldId="298"/>
            <ac:spMk id="3" creationId="{54646AB8-9493-C9D9-E8CE-0B8D8D28D8B4}"/>
          </ac:spMkLst>
        </pc:spChg>
      </pc:sldChg>
      <pc:sldChg chg="addSp delSp modSp new mod">
        <pc:chgData name="vinay arukala" userId="5ba641c1d5d4fa50" providerId="LiveId" clId="{B6D0601E-C104-4E08-BFDC-DD7CEFBF1A5E}" dt="2023-09-25T12:47:15.757" v="3577" actId="2710"/>
        <pc:sldMkLst>
          <pc:docMk/>
          <pc:sldMk cId="559814564" sldId="299"/>
        </pc:sldMkLst>
        <pc:spChg chg="add mod">
          <ac:chgData name="vinay arukala" userId="5ba641c1d5d4fa50" providerId="LiveId" clId="{B6D0601E-C104-4E08-BFDC-DD7CEFBF1A5E}" dt="2023-09-25T12:41:22.090" v="3366" actId="20577"/>
          <ac:spMkLst>
            <pc:docMk/>
            <pc:sldMk cId="559814564" sldId="299"/>
            <ac:spMk id="2" creationId="{61378A84-9B30-AD2E-C497-D7ED06180C56}"/>
          </ac:spMkLst>
        </pc:spChg>
        <pc:spChg chg="add mod">
          <ac:chgData name="vinay arukala" userId="5ba641c1d5d4fa50" providerId="LiveId" clId="{B6D0601E-C104-4E08-BFDC-DD7CEFBF1A5E}" dt="2023-09-25T12:47:15.757" v="3577" actId="2710"/>
          <ac:spMkLst>
            <pc:docMk/>
            <pc:sldMk cId="559814564" sldId="299"/>
            <ac:spMk id="3" creationId="{D2CC2E0F-C9DE-88E2-1787-2811237C5312}"/>
          </ac:spMkLst>
        </pc:spChg>
        <pc:picChg chg="add del">
          <ac:chgData name="vinay arukala" userId="5ba641c1d5d4fa50" providerId="LiveId" clId="{B6D0601E-C104-4E08-BFDC-DD7CEFBF1A5E}" dt="2023-09-25T12:37:59.822" v="3318"/>
          <ac:picMkLst>
            <pc:docMk/>
            <pc:sldMk cId="559814564" sldId="299"/>
            <ac:picMk id="4098" creationId="{31FEDEC9-8E9F-3254-8999-4ECDA90C3986}"/>
          </ac:picMkLst>
        </pc:picChg>
      </pc:sldChg>
      <pc:sldChg chg="addSp delSp modSp new add del mod ord">
        <pc:chgData name="vinay arukala" userId="5ba641c1d5d4fa50" providerId="LiveId" clId="{B6D0601E-C104-4E08-BFDC-DD7CEFBF1A5E}" dt="2023-09-25T12:50:15.838" v="3599"/>
        <pc:sldMkLst>
          <pc:docMk/>
          <pc:sldMk cId="4109101000" sldId="300"/>
        </pc:sldMkLst>
        <pc:spChg chg="add del mod">
          <ac:chgData name="vinay arukala" userId="5ba641c1d5d4fa50" providerId="LiveId" clId="{B6D0601E-C104-4E08-BFDC-DD7CEFBF1A5E}" dt="2023-09-25T12:47:18.957" v="3580" actId="767"/>
          <ac:spMkLst>
            <pc:docMk/>
            <pc:sldMk cId="4109101000" sldId="300"/>
            <ac:spMk id="2" creationId="{2D2654D8-2754-3707-AB43-245917567C87}"/>
          </ac:spMkLst>
        </pc:spChg>
        <pc:spChg chg="add mod">
          <ac:chgData name="vinay arukala" userId="5ba641c1d5d4fa50" providerId="LiveId" clId="{B6D0601E-C104-4E08-BFDC-DD7CEFBF1A5E}" dt="2023-09-25T12:48:14.291" v="3587" actId="1076"/>
          <ac:spMkLst>
            <pc:docMk/>
            <pc:sldMk cId="4109101000" sldId="300"/>
            <ac:spMk id="4" creationId="{112F028F-7DBD-0792-47DB-799D91839FA1}"/>
          </ac:spMkLst>
        </pc:spChg>
        <pc:spChg chg="add del">
          <ac:chgData name="vinay arukala" userId="5ba641c1d5d4fa50" providerId="LiveId" clId="{B6D0601E-C104-4E08-BFDC-DD7CEFBF1A5E}" dt="2023-09-25T12:49:07.702" v="3589" actId="22"/>
          <ac:spMkLst>
            <pc:docMk/>
            <pc:sldMk cId="4109101000" sldId="300"/>
            <ac:spMk id="6" creationId="{6B32A152-DB64-F862-AA6D-BCACF94122B6}"/>
          </ac:spMkLst>
        </pc:spChg>
        <pc:picChg chg="add mod">
          <ac:chgData name="vinay arukala" userId="5ba641c1d5d4fa50" providerId="LiveId" clId="{B6D0601E-C104-4E08-BFDC-DD7CEFBF1A5E}" dt="2023-09-25T12:49:33.640" v="3597" actId="1076"/>
          <ac:picMkLst>
            <pc:docMk/>
            <pc:sldMk cId="4109101000" sldId="300"/>
            <ac:picMk id="5122" creationId="{73685845-8DAA-1330-6491-526A3D521670}"/>
          </ac:picMkLst>
        </pc:picChg>
      </pc:sldChg>
      <pc:sldMasterChg chg="setBg modSldLayout">
        <pc:chgData name="vinay arukala" userId="5ba641c1d5d4fa50" providerId="LiveId" clId="{B6D0601E-C104-4E08-BFDC-DD7CEFBF1A5E}" dt="2023-09-25T03:15:33.535" v="1784"/>
        <pc:sldMasterMkLst>
          <pc:docMk/>
          <pc:sldMasterMk cId="786653841" sldId="2147483859"/>
        </pc:sldMasterMkLst>
        <pc:sldLayoutChg chg="setBg">
          <pc:chgData name="vinay arukala" userId="5ba641c1d5d4fa50" providerId="LiveId" clId="{B6D0601E-C104-4E08-BFDC-DD7CEFBF1A5E}" dt="2023-09-25T03:15:33.535" v="1784"/>
          <pc:sldLayoutMkLst>
            <pc:docMk/>
            <pc:sldMasterMk cId="786653841" sldId="2147483859"/>
            <pc:sldLayoutMk cId="1194711390" sldId="2147483877"/>
          </pc:sldLayoutMkLst>
        </pc:sldLayoutChg>
      </pc:sldMasterChg>
    </pc:docChg>
  </pc:docChgLst>
  <pc:docChgLst>
    <pc:chgData name="vinay arukala" userId="5ba641c1d5d4fa50" providerId="LiveId" clId="{D4AEA0D8-4B3A-4526-92DF-7317A142A935}"/>
    <pc:docChg chg="undo redo custSel addSld delSld modSld sldOrd modSection">
      <pc:chgData name="vinay arukala" userId="5ba641c1d5d4fa50" providerId="LiveId" clId="{D4AEA0D8-4B3A-4526-92DF-7317A142A935}" dt="2023-11-07T14:40:54.898" v="2111" actId="1076"/>
      <pc:docMkLst>
        <pc:docMk/>
      </pc:docMkLst>
      <pc:sldChg chg="modSp mod">
        <pc:chgData name="vinay arukala" userId="5ba641c1d5d4fa50" providerId="LiveId" clId="{D4AEA0D8-4B3A-4526-92DF-7317A142A935}" dt="2023-11-05T14:48:33.869" v="2047" actId="1076"/>
        <pc:sldMkLst>
          <pc:docMk/>
          <pc:sldMk cId="0" sldId="274"/>
        </pc:sldMkLst>
        <pc:picChg chg="mod">
          <ac:chgData name="vinay arukala" userId="5ba641c1d5d4fa50" providerId="LiveId" clId="{D4AEA0D8-4B3A-4526-92DF-7317A142A935}" dt="2023-11-05T14:48:33.869" v="2047" actId="1076"/>
          <ac:picMkLst>
            <pc:docMk/>
            <pc:sldMk cId="0" sldId="274"/>
            <ac:picMk id="2" creationId="{00000000-0000-0000-0000-000000000000}"/>
          </ac:picMkLst>
        </pc:picChg>
      </pc:sldChg>
      <pc:sldChg chg="modSp mod">
        <pc:chgData name="vinay arukala" userId="5ba641c1d5d4fa50" providerId="LiveId" clId="{D4AEA0D8-4B3A-4526-92DF-7317A142A935}" dt="2023-11-05T12:55:14.355" v="2046" actId="1076"/>
        <pc:sldMkLst>
          <pc:docMk/>
          <pc:sldMk cId="1470246614" sldId="277"/>
        </pc:sldMkLst>
        <pc:spChg chg="mod">
          <ac:chgData name="vinay arukala" userId="5ba641c1d5d4fa50" providerId="LiveId" clId="{D4AEA0D8-4B3A-4526-92DF-7317A142A935}" dt="2023-11-05T12:55:14.355" v="2046" actId="1076"/>
          <ac:spMkLst>
            <pc:docMk/>
            <pc:sldMk cId="1470246614" sldId="277"/>
            <ac:spMk id="2" creationId="{6A566010-1DBE-170E-3D31-2984CA27EE57}"/>
          </ac:spMkLst>
        </pc:spChg>
      </pc:sldChg>
      <pc:sldChg chg="modSp mod">
        <pc:chgData name="vinay arukala" userId="5ba641c1d5d4fa50" providerId="LiveId" clId="{D4AEA0D8-4B3A-4526-92DF-7317A142A935}" dt="2023-11-02T15:06:23.376" v="288" actId="1036"/>
        <pc:sldMkLst>
          <pc:docMk/>
          <pc:sldMk cId="3458093165" sldId="283"/>
        </pc:sldMkLst>
        <pc:picChg chg="mod">
          <ac:chgData name="vinay arukala" userId="5ba641c1d5d4fa50" providerId="LiveId" clId="{D4AEA0D8-4B3A-4526-92DF-7317A142A935}" dt="2023-11-02T14:58:53.017" v="280" actId="1035"/>
          <ac:picMkLst>
            <pc:docMk/>
            <pc:sldMk cId="3458093165" sldId="283"/>
            <ac:picMk id="3" creationId="{87B8548F-647F-452B-3A5E-3D2806E37D69}"/>
          </ac:picMkLst>
        </pc:picChg>
        <pc:picChg chg="mod">
          <ac:chgData name="vinay arukala" userId="5ba641c1d5d4fa50" providerId="LiveId" clId="{D4AEA0D8-4B3A-4526-92DF-7317A142A935}" dt="2023-11-02T15:06:23.376" v="288" actId="1036"/>
          <ac:picMkLst>
            <pc:docMk/>
            <pc:sldMk cId="3458093165" sldId="283"/>
            <ac:picMk id="9" creationId="{DD00F639-0ACF-2B9E-865D-10AF0744C107}"/>
          </ac:picMkLst>
        </pc:picChg>
      </pc:sldChg>
      <pc:sldChg chg="modSp">
        <pc:chgData name="vinay arukala" userId="5ba641c1d5d4fa50" providerId="LiveId" clId="{D4AEA0D8-4B3A-4526-92DF-7317A142A935}" dt="2023-11-04T07:14:51.903" v="1444" actId="20577"/>
        <pc:sldMkLst>
          <pc:docMk/>
          <pc:sldMk cId="2188300327" sldId="284"/>
        </pc:sldMkLst>
        <pc:spChg chg="mod">
          <ac:chgData name="vinay arukala" userId="5ba641c1d5d4fa50" providerId="LiveId" clId="{D4AEA0D8-4B3A-4526-92DF-7317A142A935}" dt="2023-11-04T07:14:51.903" v="1444" actId="20577"/>
          <ac:spMkLst>
            <pc:docMk/>
            <pc:sldMk cId="2188300327" sldId="284"/>
            <ac:spMk id="5" creationId="{89BB138F-C6E6-C24B-CF67-3EF04E26E8C5}"/>
          </ac:spMkLst>
        </pc:spChg>
      </pc:sldChg>
      <pc:sldChg chg="addSp modSp mod">
        <pc:chgData name="vinay arukala" userId="5ba641c1d5d4fa50" providerId="LiveId" clId="{D4AEA0D8-4B3A-4526-92DF-7317A142A935}" dt="2023-11-05T12:52:50.968" v="2020" actId="20577"/>
        <pc:sldMkLst>
          <pc:docMk/>
          <pc:sldMk cId="620618404" sldId="285"/>
        </pc:sldMkLst>
        <pc:spChg chg="add mod">
          <ac:chgData name="vinay arukala" userId="5ba641c1d5d4fa50" providerId="LiveId" clId="{D4AEA0D8-4B3A-4526-92DF-7317A142A935}" dt="2023-11-05T12:52:50.968" v="2020" actId="20577"/>
          <ac:spMkLst>
            <pc:docMk/>
            <pc:sldMk cId="620618404" sldId="285"/>
            <ac:spMk id="2" creationId="{719D3B96-EAB0-8123-D236-A025073ADF60}"/>
          </ac:spMkLst>
        </pc:spChg>
        <pc:picChg chg="mod">
          <ac:chgData name="vinay arukala" userId="5ba641c1d5d4fa50" providerId="LiveId" clId="{D4AEA0D8-4B3A-4526-92DF-7317A142A935}" dt="2023-11-02T15:06:20.972" v="285" actId="1036"/>
          <ac:picMkLst>
            <pc:docMk/>
            <pc:sldMk cId="620618404" sldId="285"/>
            <ac:picMk id="7" creationId="{BAFCB1E4-8215-FE91-088A-16C68F890D5F}"/>
          </ac:picMkLst>
        </pc:picChg>
      </pc:sldChg>
      <pc:sldChg chg="modSp mod">
        <pc:chgData name="vinay arukala" userId="5ba641c1d5d4fa50" providerId="LiveId" clId="{D4AEA0D8-4B3A-4526-92DF-7317A142A935}" dt="2023-11-05T12:43:40.556" v="1721" actId="1076"/>
        <pc:sldMkLst>
          <pc:docMk/>
          <pc:sldMk cId="2119642410" sldId="289"/>
        </pc:sldMkLst>
        <pc:spChg chg="mod">
          <ac:chgData name="vinay arukala" userId="5ba641c1d5d4fa50" providerId="LiveId" clId="{D4AEA0D8-4B3A-4526-92DF-7317A142A935}" dt="2023-11-05T12:42:51.162" v="1714" actId="20577"/>
          <ac:spMkLst>
            <pc:docMk/>
            <pc:sldMk cId="2119642410" sldId="289"/>
            <ac:spMk id="2" creationId="{195581D3-5A35-9FDA-450D-DE8E97B61EDE}"/>
          </ac:spMkLst>
        </pc:spChg>
        <pc:spChg chg="mod">
          <ac:chgData name="vinay arukala" userId="5ba641c1d5d4fa50" providerId="LiveId" clId="{D4AEA0D8-4B3A-4526-92DF-7317A142A935}" dt="2023-11-05T12:43:40.556" v="1721" actId="1076"/>
          <ac:spMkLst>
            <pc:docMk/>
            <pc:sldMk cId="2119642410" sldId="289"/>
            <ac:spMk id="3" creationId="{54646AB8-9493-C9D9-E8CE-0B8D8D28D8B4}"/>
          </ac:spMkLst>
        </pc:spChg>
      </pc:sldChg>
      <pc:sldChg chg="addSp modSp mod">
        <pc:chgData name="vinay arukala" userId="5ba641c1d5d4fa50" providerId="LiveId" clId="{D4AEA0D8-4B3A-4526-92DF-7317A142A935}" dt="2023-11-05T15:32:19.468" v="2072" actId="20577"/>
        <pc:sldMkLst>
          <pc:docMk/>
          <pc:sldMk cId="1432988450" sldId="293"/>
        </pc:sldMkLst>
        <pc:spChg chg="add mod">
          <ac:chgData name="vinay arukala" userId="5ba641c1d5d4fa50" providerId="LiveId" clId="{D4AEA0D8-4B3A-4526-92DF-7317A142A935}" dt="2023-11-05T15:32:19.468" v="2072" actId="20577"/>
          <ac:spMkLst>
            <pc:docMk/>
            <pc:sldMk cId="1432988450" sldId="293"/>
            <ac:spMk id="3" creationId="{D62AB010-7E99-FAEE-2BAD-0802EE781024}"/>
          </ac:spMkLst>
        </pc:spChg>
        <pc:picChg chg="mod">
          <ac:chgData name="vinay arukala" userId="5ba641c1d5d4fa50" providerId="LiveId" clId="{D4AEA0D8-4B3A-4526-92DF-7317A142A935}" dt="2023-11-02T15:28:52.326" v="509" actId="1035"/>
          <ac:picMkLst>
            <pc:docMk/>
            <pc:sldMk cId="1432988450" sldId="293"/>
            <ac:picMk id="11" creationId="{1C1E2BD4-85E5-8E8B-4F27-6B4B49079A8F}"/>
          </ac:picMkLst>
        </pc:picChg>
      </pc:sldChg>
      <pc:sldChg chg="ord">
        <pc:chgData name="vinay arukala" userId="5ba641c1d5d4fa50" providerId="LiveId" clId="{D4AEA0D8-4B3A-4526-92DF-7317A142A935}" dt="2023-11-02T15:27:26.750" v="309" actId="20578"/>
        <pc:sldMkLst>
          <pc:docMk/>
          <pc:sldMk cId="694834349" sldId="295"/>
        </pc:sldMkLst>
      </pc:sldChg>
      <pc:sldChg chg="modSp mod">
        <pc:chgData name="vinay arukala" userId="5ba641c1d5d4fa50" providerId="LiveId" clId="{D4AEA0D8-4B3A-4526-92DF-7317A142A935}" dt="2023-11-05T12:46:52.268" v="1898" actId="1076"/>
        <pc:sldMkLst>
          <pc:docMk/>
          <pc:sldMk cId="559814564" sldId="299"/>
        </pc:sldMkLst>
        <pc:spChg chg="mod">
          <ac:chgData name="vinay arukala" userId="5ba641c1d5d4fa50" providerId="LiveId" clId="{D4AEA0D8-4B3A-4526-92DF-7317A142A935}" dt="2023-11-05T12:46:52.268" v="1898" actId="1076"/>
          <ac:spMkLst>
            <pc:docMk/>
            <pc:sldMk cId="559814564" sldId="299"/>
            <ac:spMk id="3" creationId="{D2CC2E0F-C9DE-88E2-1787-2811237C5312}"/>
          </ac:spMkLst>
        </pc:spChg>
      </pc:sldChg>
      <pc:sldChg chg="addSp delSp modSp new mod">
        <pc:chgData name="vinay arukala" userId="5ba641c1d5d4fa50" providerId="LiveId" clId="{D4AEA0D8-4B3A-4526-92DF-7317A142A935}" dt="2023-11-04T07:23:33.799" v="1649" actId="20577"/>
        <pc:sldMkLst>
          <pc:docMk/>
          <pc:sldMk cId="1327722904" sldId="301"/>
        </pc:sldMkLst>
        <pc:spChg chg="add mod">
          <ac:chgData name="vinay arukala" userId="5ba641c1d5d4fa50" providerId="LiveId" clId="{D4AEA0D8-4B3A-4526-92DF-7317A142A935}" dt="2023-11-04T07:23:33.799" v="1649" actId="20577"/>
          <ac:spMkLst>
            <pc:docMk/>
            <pc:sldMk cId="1327722904" sldId="301"/>
            <ac:spMk id="3" creationId="{752338DA-DFD9-C5DA-4D0B-23CA447628B8}"/>
          </ac:spMkLst>
        </pc:spChg>
        <pc:inkChg chg="add del">
          <ac:chgData name="vinay arukala" userId="5ba641c1d5d4fa50" providerId="LiveId" clId="{D4AEA0D8-4B3A-4526-92DF-7317A142A935}" dt="2023-11-02T15:28:52.694" v="511" actId="9405"/>
          <ac:inkMkLst>
            <pc:docMk/>
            <pc:sldMk cId="1327722904" sldId="301"/>
            <ac:inkMk id="2" creationId="{31731AA2-64AD-DADB-6BFA-2B699509EADB}"/>
          </ac:inkMkLst>
        </pc:inkChg>
      </pc:sldChg>
      <pc:sldChg chg="addSp delSp modSp add del mod">
        <pc:chgData name="vinay arukala" userId="5ba641c1d5d4fa50" providerId="LiveId" clId="{D4AEA0D8-4B3A-4526-92DF-7317A142A935}" dt="2023-11-04T07:02:00.544" v="587" actId="1076"/>
        <pc:sldMkLst>
          <pc:docMk/>
          <pc:sldMk cId="3365479059" sldId="302"/>
        </pc:sldMkLst>
        <pc:spChg chg="add del mod">
          <ac:chgData name="vinay arukala" userId="5ba641c1d5d4fa50" providerId="LiveId" clId="{D4AEA0D8-4B3A-4526-92DF-7317A142A935}" dt="2023-11-02T15:28:53.231" v="514" actId="478"/>
          <ac:spMkLst>
            <pc:docMk/>
            <pc:sldMk cId="3365479059" sldId="302"/>
            <ac:spMk id="3" creationId="{752338DA-DFD9-C5DA-4D0B-23CA447628B8}"/>
          </ac:spMkLst>
        </pc:spChg>
        <pc:spChg chg="add del mod">
          <ac:chgData name="vinay arukala" userId="5ba641c1d5d4fa50" providerId="LiveId" clId="{D4AEA0D8-4B3A-4526-92DF-7317A142A935}" dt="2023-11-02T15:29:36.424" v="551" actId="14100"/>
          <ac:spMkLst>
            <pc:docMk/>
            <pc:sldMk cId="3365479059" sldId="302"/>
            <ac:spMk id="4" creationId="{2C187F38-31D9-9D19-D747-6F34B91587BF}"/>
          </ac:spMkLst>
        </pc:spChg>
        <pc:picChg chg="add mod">
          <ac:chgData name="vinay arukala" userId="5ba641c1d5d4fa50" providerId="LiveId" clId="{D4AEA0D8-4B3A-4526-92DF-7317A142A935}" dt="2023-11-04T07:02:00.544" v="587" actId="1076"/>
          <ac:picMkLst>
            <pc:docMk/>
            <pc:sldMk cId="3365479059" sldId="302"/>
            <ac:picMk id="5" creationId="{983B8372-97DF-D10E-2DA6-9ADFDB38EA08}"/>
          </ac:picMkLst>
        </pc:picChg>
        <pc:inkChg chg="mod">
          <ac:chgData name="vinay arukala" userId="5ba641c1d5d4fa50" providerId="LiveId" clId="{D4AEA0D8-4B3A-4526-92DF-7317A142A935}" dt="2023-11-02T15:28:53.413" v="515" actId="14100"/>
          <ac:inkMkLst>
            <pc:docMk/>
            <pc:sldMk cId="3365479059" sldId="302"/>
            <ac:inkMk id="2" creationId="{31731AA2-64AD-DADB-6BFA-2B699509EADB}"/>
          </ac:inkMkLst>
        </pc:inkChg>
      </pc:sldChg>
      <pc:sldChg chg="addSp delSp modSp add mod">
        <pc:chgData name="vinay arukala" userId="5ba641c1d5d4fa50" providerId="LiveId" clId="{D4AEA0D8-4B3A-4526-92DF-7317A142A935}" dt="2023-11-05T15:31:55.719" v="2057" actId="14100"/>
        <pc:sldMkLst>
          <pc:docMk/>
          <pc:sldMk cId="2763944000" sldId="303"/>
        </pc:sldMkLst>
        <pc:picChg chg="add mod">
          <ac:chgData name="vinay arukala" userId="5ba641c1d5d4fa50" providerId="LiveId" clId="{D4AEA0D8-4B3A-4526-92DF-7317A142A935}" dt="2023-11-05T15:31:52.016" v="2055" actId="1076"/>
          <ac:picMkLst>
            <pc:docMk/>
            <pc:sldMk cId="2763944000" sldId="303"/>
            <ac:picMk id="3" creationId="{4674453A-691A-9FE1-E153-A182AADC9043}"/>
          </ac:picMkLst>
        </pc:picChg>
        <pc:picChg chg="del">
          <ac:chgData name="vinay arukala" userId="5ba641c1d5d4fa50" providerId="LiveId" clId="{D4AEA0D8-4B3A-4526-92DF-7317A142A935}" dt="2023-11-04T07:02:12.556" v="590" actId="478"/>
          <ac:picMkLst>
            <pc:docMk/>
            <pc:sldMk cId="2763944000" sldId="303"/>
            <ac:picMk id="5" creationId="{983B8372-97DF-D10E-2DA6-9ADFDB38EA08}"/>
          </ac:picMkLst>
        </pc:picChg>
        <pc:picChg chg="add del mod">
          <ac:chgData name="vinay arukala" userId="5ba641c1d5d4fa50" providerId="LiveId" clId="{D4AEA0D8-4B3A-4526-92DF-7317A142A935}" dt="2023-11-05T12:38:42.956" v="1651" actId="478"/>
          <ac:picMkLst>
            <pc:docMk/>
            <pc:sldMk cId="2763944000" sldId="303"/>
            <ac:picMk id="6" creationId="{2C206145-7E9B-3853-2A0D-FE34B4701F6D}"/>
          </ac:picMkLst>
        </pc:picChg>
        <pc:picChg chg="add mod">
          <ac:chgData name="vinay arukala" userId="5ba641c1d5d4fa50" providerId="LiveId" clId="{D4AEA0D8-4B3A-4526-92DF-7317A142A935}" dt="2023-11-05T15:31:55.719" v="2057" actId="14100"/>
          <ac:picMkLst>
            <pc:docMk/>
            <pc:sldMk cId="2763944000" sldId="303"/>
            <ac:picMk id="1026" creationId="{582DF939-6CDF-DBD8-8789-1A07B2D0EE70}"/>
          </ac:picMkLst>
        </pc:picChg>
      </pc:sldChg>
      <pc:sldChg chg="delSp modSp add mod">
        <pc:chgData name="vinay arukala" userId="5ba641c1d5d4fa50" providerId="LiveId" clId="{D4AEA0D8-4B3A-4526-92DF-7317A142A935}" dt="2023-11-04T07:07:03.288" v="998" actId="20577"/>
        <pc:sldMkLst>
          <pc:docMk/>
          <pc:sldMk cId="1766292803" sldId="304"/>
        </pc:sldMkLst>
        <pc:spChg chg="mod">
          <ac:chgData name="vinay arukala" userId="5ba641c1d5d4fa50" providerId="LiveId" clId="{D4AEA0D8-4B3A-4526-92DF-7317A142A935}" dt="2023-11-04T07:07:03.288" v="998" actId="20577"/>
          <ac:spMkLst>
            <pc:docMk/>
            <pc:sldMk cId="1766292803" sldId="304"/>
            <ac:spMk id="4" creationId="{2C187F38-31D9-9D19-D747-6F34B91587BF}"/>
          </ac:spMkLst>
        </pc:spChg>
        <pc:picChg chg="del">
          <ac:chgData name="vinay arukala" userId="5ba641c1d5d4fa50" providerId="LiveId" clId="{D4AEA0D8-4B3A-4526-92DF-7317A142A935}" dt="2023-11-04T07:03:44.902" v="594" actId="478"/>
          <ac:picMkLst>
            <pc:docMk/>
            <pc:sldMk cId="1766292803" sldId="304"/>
            <ac:picMk id="6" creationId="{2C206145-7E9B-3853-2A0D-FE34B4701F6D}"/>
          </ac:picMkLst>
        </pc:picChg>
      </pc:sldChg>
      <pc:sldChg chg="addSp delSp modSp add mod ord">
        <pc:chgData name="vinay arukala" userId="5ba641c1d5d4fa50" providerId="LiveId" clId="{D4AEA0D8-4B3A-4526-92DF-7317A142A935}" dt="2023-11-05T12:42:31.989" v="1703" actId="1076"/>
        <pc:sldMkLst>
          <pc:docMk/>
          <pc:sldMk cId="849569387" sldId="305"/>
        </pc:sldMkLst>
        <pc:spChg chg="mod">
          <ac:chgData name="vinay arukala" userId="5ba641c1d5d4fa50" providerId="LiveId" clId="{D4AEA0D8-4B3A-4526-92DF-7317A142A935}" dt="2023-11-04T07:09:05.117" v="1259" actId="207"/>
          <ac:spMkLst>
            <pc:docMk/>
            <pc:sldMk cId="849569387" sldId="305"/>
            <ac:spMk id="4" creationId="{2C187F38-31D9-9D19-D747-6F34B91587BF}"/>
          </ac:spMkLst>
        </pc:spChg>
        <pc:picChg chg="add mod">
          <ac:chgData name="vinay arukala" userId="5ba641c1d5d4fa50" providerId="LiveId" clId="{D4AEA0D8-4B3A-4526-92DF-7317A142A935}" dt="2023-11-05T12:42:31.989" v="1703" actId="1076"/>
          <ac:picMkLst>
            <pc:docMk/>
            <pc:sldMk cId="849569387" sldId="305"/>
            <ac:picMk id="3" creationId="{133EB56D-0C0C-AA89-8FF6-A6CC6A113C5B}"/>
          </ac:picMkLst>
        </pc:picChg>
        <pc:picChg chg="add mod">
          <ac:chgData name="vinay arukala" userId="5ba641c1d5d4fa50" providerId="LiveId" clId="{D4AEA0D8-4B3A-4526-92DF-7317A142A935}" dt="2023-11-05T12:42:28.298" v="1701" actId="1076"/>
          <ac:picMkLst>
            <pc:docMk/>
            <pc:sldMk cId="849569387" sldId="305"/>
            <ac:picMk id="5" creationId="{009936D7-BCB7-FB1F-94A4-EAB4080EF905}"/>
          </ac:picMkLst>
        </pc:picChg>
        <pc:picChg chg="add del mod">
          <ac:chgData name="vinay arukala" userId="5ba641c1d5d4fa50" providerId="LiveId" clId="{D4AEA0D8-4B3A-4526-92DF-7317A142A935}" dt="2023-11-05T12:42:08.261" v="1694" actId="478"/>
          <ac:picMkLst>
            <pc:docMk/>
            <pc:sldMk cId="849569387" sldId="305"/>
            <ac:picMk id="1026" creationId="{BCE87EDE-0D6F-72D6-6C2F-B9A4936A3DF9}"/>
          </ac:picMkLst>
        </pc:picChg>
      </pc:sldChg>
      <pc:sldChg chg="addSp delSp modSp add mod">
        <pc:chgData name="vinay arukala" userId="5ba641c1d5d4fa50" providerId="LiveId" clId="{D4AEA0D8-4B3A-4526-92DF-7317A142A935}" dt="2023-11-05T12:39:43.292" v="1668" actId="14100"/>
        <pc:sldMkLst>
          <pc:docMk/>
          <pc:sldMk cId="1403599390" sldId="306"/>
        </pc:sldMkLst>
        <pc:spChg chg="mod">
          <ac:chgData name="vinay arukala" userId="5ba641c1d5d4fa50" providerId="LiveId" clId="{D4AEA0D8-4B3A-4526-92DF-7317A142A935}" dt="2023-11-04T07:10:11.084" v="1298" actId="313"/>
          <ac:spMkLst>
            <pc:docMk/>
            <pc:sldMk cId="1403599390" sldId="306"/>
            <ac:spMk id="4" creationId="{2C187F38-31D9-9D19-D747-6F34B91587BF}"/>
          </ac:spMkLst>
        </pc:spChg>
        <pc:picChg chg="add mod">
          <ac:chgData name="vinay arukala" userId="5ba641c1d5d4fa50" providerId="LiveId" clId="{D4AEA0D8-4B3A-4526-92DF-7317A142A935}" dt="2023-11-05T12:39:21.747" v="1660" actId="1076"/>
          <ac:picMkLst>
            <pc:docMk/>
            <pc:sldMk cId="1403599390" sldId="306"/>
            <ac:picMk id="3" creationId="{B246B869-0F60-D3B3-7750-A992C824F58F}"/>
          </ac:picMkLst>
        </pc:picChg>
        <pc:picChg chg="add mod">
          <ac:chgData name="vinay arukala" userId="5ba641c1d5d4fa50" providerId="LiveId" clId="{D4AEA0D8-4B3A-4526-92DF-7317A142A935}" dt="2023-11-05T12:39:43.292" v="1668" actId="14100"/>
          <ac:picMkLst>
            <pc:docMk/>
            <pc:sldMk cId="1403599390" sldId="306"/>
            <ac:picMk id="5" creationId="{235C4AA3-B324-ECB6-86B3-44B94A6E5550}"/>
          </ac:picMkLst>
        </pc:picChg>
        <pc:picChg chg="del">
          <ac:chgData name="vinay arukala" userId="5ba641c1d5d4fa50" providerId="LiveId" clId="{D4AEA0D8-4B3A-4526-92DF-7317A142A935}" dt="2023-11-04T07:10:45.805" v="1339" actId="478"/>
          <ac:picMkLst>
            <pc:docMk/>
            <pc:sldMk cId="1403599390" sldId="306"/>
            <ac:picMk id="1026" creationId="{BCE87EDE-0D6F-72D6-6C2F-B9A4936A3DF9}"/>
          </ac:picMkLst>
        </pc:picChg>
        <pc:picChg chg="add del">
          <ac:chgData name="vinay arukala" userId="5ba641c1d5d4fa50" providerId="LiveId" clId="{D4AEA0D8-4B3A-4526-92DF-7317A142A935}" dt="2023-11-04T07:10:45.805" v="1339" actId="478"/>
          <ac:picMkLst>
            <pc:docMk/>
            <pc:sldMk cId="1403599390" sldId="306"/>
            <ac:picMk id="2050" creationId="{7BFA5F12-733B-5301-2AE1-9999363C68F5}"/>
          </ac:picMkLst>
        </pc:picChg>
        <pc:picChg chg="add del mod">
          <ac:chgData name="vinay arukala" userId="5ba641c1d5d4fa50" providerId="LiveId" clId="{D4AEA0D8-4B3A-4526-92DF-7317A142A935}" dt="2023-11-05T12:39:27.212" v="1663" actId="478"/>
          <ac:picMkLst>
            <pc:docMk/>
            <pc:sldMk cId="1403599390" sldId="306"/>
            <ac:picMk id="2052" creationId="{29B4EFEE-4F81-DA44-93F8-904F5D5F1026}"/>
          </ac:picMkLst>
        </pc:picChg>
      </pc:sldChg>
      <pc:sldChg chg="addSp delSp modSp add mod">
        <pc:chgData name="vinay arukala" userId="5ba641c1d5d4fa50" providerId="LiveId" clId="{D4AEA0D8-4B3A-4526-92DF-7317A142A935}" dt="2023-11-05T12:40:59.465" v="1678" actId="1076"/>
        <pc:sldMkLst>
          <pc:docMk/>
          <pc:sldMk cId="599469187" sldId="307"/>
        </pc:sldMkLst>
        <pc:spChg chg="mod">
          <ac:chgData name="vinay arukala" userId="5ba641c1d5d4fa50" providerId="LiveId" clId="{D4AEA0D8-4B3A-4526-92DF-7317A142A935}" dt="2023-11-04T07:10:29.782" v="1337" actId="20577"/>
          <ac:spMkLst>
            <pc:docMk/>
            <pc:sldMk cId="599469187" sldId="307"/>
            <ac:spMk id="4" creationId="{2C187F38-31D9-9D19-D747-6F34B91587BF}"/>
          </ac:spMkLst>
        </pc:spChg>
        <pc:picChg chg="add mod">
          <ac:chgData name="vinay arukala" userId="5ba641c1d5d4fa50" providerId="LiveId" clId="{D4AEA0D8-4B3A-4526-92DF-7317A142A935}" dt="2023-11-05T12:40:08.785" v="1673" actId="1076"/>
          <ac:picMkLst>
            <pc:docMk/>
            <pc:sldMk cId="599469187" sldId="307"/>
            <ac:picMk id="3" creationId="{945129C6-118C-3479-625D-E4C6DEC7F11F}"/>
          </ac:picMkLst>
        </pc:picChg>
        <pc:picChg chg="del">
          <ac:chgData name="vinay arukala" userId="5ba641c1d5d4fa50" providerId="LiveId" clId="{D4AEA0D8-4B3A-4526-92DF-7317A142A935}" dt="2023-11-04T07:11:18.450" v="1345" actId="478"/>
          <ac:picMkLst>
            <pc:docMk/>
            <pc:sldMk cId="599469187" sldId="307"/>
            <ac:picMk id="1026" creationId="{BCE87EDE-0D6F-72D6-6C2F-B9A4936A3DF9}"/>
          </ac:picMkLst>
        </pc:picChg>
        <pc:picChg chg="add mod">
          <ac:chgData name="vinay arukala" userId="5ba641c1d5d4fa50" providerId="LiveId" clId="{D4AEA0D8-4B3A-4526-92DF-7317A142A935}" dt="2023-11-05T12:40:59.465" v="1678" actId="1076"/>
          <ac:picMkLst>
            <pc:docMk/>
            <pc:sldMk cId="599469187" sldId="307"/>
            <ac:picMk id="3074" creationId="{45C7242B-A3AE-D20A-BF56-25AB38EBEB28}"/>
          </ac:picMkLst>
        </pc:picChg>
      </pc:sldChg>
      <pc:sldChg chg="addSp delSp modSp add mod">
        <pc:chgData name="vinay arukala" userId="5ba641c1d5d4fa50" providerId="LiveId" clId="{D4AEA0D8-4B3A-4526-92DF-7317A142A935}" dt="2023-11-05T12:41:49.265" v="1690" actId="1076"/>
        <pc:sldMkLst>
          <pc:docMk/>
          <pc:sldMk cId="1859737750" sldId="308"/>
        </pc:sldMkLst>
        <pc:spChg chg="mod">
          <ac:chgData name="vinay arukala" userId="5ba641c1d5d4fa50" providerId="LiveId" clId="{D4AEA0D8-4B3A-4526-92DF-7317A142A935}" dt="2023-11-04T07:11:57.382" v="1381" actId="20577"/>
          <ac:spMkLst>
            <pc:docMk/>
            <pc:sldMk cId="1859737750" sldId="308"/>
            <ac:spMk id="4" creationId="{2C187F38-31D9-9D19-D747-6F34B91587BF}"/>
          </ac:spMkLst>
        </pc:spChg>
        <pc:picChg chg="add mod">
          <ac:chgData name="vinay arukala" userId="5ba641c1d5d4fa50" providerId="LiveId" clId="{D4AEA0D8-4B3A-4526-92DF-7317A142A935}" dt="2023-11-05T12:41:42.261" v="1687" actId="14100"/>
          <ac:picMkLst>
            <pc:docMk/>
            <pc:sldMk cId="1859737750" sldId="308"/>
            <ac:picMk id="3" creationId="{D7D308DE-CBC4-BD13-018D-2C2BBB482C1D}"/>
          </ac:picMkLst>
        </pc:picChg>
        <pc:picChg chg="add mod">
          <ac:chgData name="vinay arukala" userId="5ba641c1d5d4fa50" providerId="LiveId" clId="{D4AEA0D8-4B3A-4526-92DF-7317A142A935}" dt="2023-11-05T12:41:49.265" v="1690" actId="1076"/>
          <ac:picMkLst>
            <pc:docMk/>
            <pc:sldMk cId="1859737750" sldId="308"/>
            <ac:picMk id="5" creationId="{B1915F31-B235-79C2-ADE0-401D947627BE}"/>
          </ac:picMkLst>
        </pc:picChg>
        <pc:picChg chg="del">
          <ac:chgData name="vinay arukala" userId="5ba641c1d5d4fa50" providerId="LiveId" clId="{D4AEA0D8-4B3A-4526-92DF-7317A142A935}" dt="2023-11-04T07:12:01.107" v="1382" actId="478"/>
          <ac:picMkLst>
            <pc:docMk/>
            <pc:sldMk cId="1859737750" sldId="308"/>
            <ac:picMk id="3074" creationId="{45C7242B-A3AE-D20A-BF56-25AB38EBEB28}"/>
          </ac:picMkLst>
        </pc:picChg>
        <pc:picChg chg="add del mod">
          <ac:chgData name="vinay arukala" userId="5ba641c1d5d4fa50" providerId="LiveId" clId="{D4AEA0D8-4B3A-4526-92DF-7317A142A935}" dt="2023-11-05T12:41:05.204" v="1680" actId="478"/>
          <ac:picMkLst>
            <pc:docMk/>
            <pc:sldMk cId="1859737750" sldId="308"/>
            <ac:picMk id="4098" creationId="{D164C9DA-8E2E-C0CA-E6EF-5BFE8C8F4B02}"/>
          </ac:picMkLst>
        </pc:picChg>
      </pc:sldChg>
      <pc:sldChg chg="modSp add mod">
        <pc:chgData name="vinay arukala" userId="5ba641c1d5d4fa50" providerId="LiveId" clId="{D4AEA0D8-4B3A-4526-92DF-7317A142A935}" dt="2023-11-05T12:46:25.893" v="1884" actId="1076"/>
        <pc:sldMkLst>
          <pc:docMk/>
          <pc:sldMk cId="4043509193" sldId="309"/>
        </pc:sldMkLst>
        <pc:spChg chg="mod">
          <ac:chgData name="vinay arukala" userId="5ba641c1d5d4fa50" providerId="LiveId" clId="{D4AEA0D8-4B3A-4526-92DF-7317A142A935}" dt="2023-11-05T12:46:25.893" v="1884" actId="1076"/>
          <ac:spMkLst>
            <pc:docMk/>
            <pc:sldMk cId="4043509193" sldId="309"/>
            <ac:spMk id="3" creationId="{54646AB8-9493-C9D9-E8CE-0B8D8D28D8B4}"/>
          </ac:spMkLst>
        </pc:spChg>
      </pc:sldChg>
      <pc:sldChg chg="addSp delSp modSp add mod">
        <pc:chgData name="vinay arukala" userId="5ba641c1d5d4fa50" providerId="LiveId" clId="{D4AEA0D8-4B3A-4526-92DF-7317A142A935}" dt="2023-11-05T12:45:07.592" v="1751" actId="14100"/>
        <pc:sldMkLst>
          <pc:docMk/>
          <pc:sldMk cId="3500238700" sldId="310"/>
        </pc:sldMkLst>
        <pc:spChg chg="mod">
          <ac:chgData name="vinay arukala" userId="5ba641c1d5d4fa50" providerId="LiveId" clId="{D4AEA0D8-4B3A-4526-92DF-7317A142A935}" dt="2023-11-05T12:45:00.082" v="1748" actId="20577"/>
          <ac:spMkLst>
            <pc:docMk/>
            <pc:sldMk cId="3500238700" sldId="310"/>
            <ac:spMk id="4" creationId="{2C187F38-31D9-9D19-D747-6F34B91587BF}"/>
          </ac:spMkLst>
        </pc:spChg>
        <pc:picChg chg="del mod">
          <ac:chgData name="vinay arukala" userId="5ba641c1d5d4fa50" providerId="LiveId" clId="{D4AEA0D8-4B3A-4526-92DF-7317A142A935}" dt="2023-11-05T12:44:30.114" v="1725" actId="478"/>
          <ac:picMkLst>
            <pc:docMk/>
            <pc:sldMk cId="3500238700" sldId="310"/>
            <ac:picMk id="3" creationId="{133EB56D-0C0C-AA89-8FF6-A6CC6A113C5B}"/>
          </ac:picMkLst>
        </pc:picChg>
        <pc:picChg chg="del">
          <ac:chgData name="vinay arukala" userId="5ba641c1d5d4fa50" providerId="LiveId" clId="{D4AEA0D8-4B3A-4526-92DF-7317A142A935}" dt="2023-11-05T12:44:27.872" v="1723" actId="478"/>
          <ac:picMkLst>
            <pc:docMk/>
            <pc:sldMk cId="3500238700" sldId="310"/>
            <ac:picMk id="5" creationId="{009936D7-BCB7-FB1F-94A4-EAB4080EF905}"/>
          </ac:picMkLst>
        </pc:picChg>
        <pc:picChg chg="add mod">
          <ac:chgData name="vinay arukala" userId="5ba641c1d5d4fa50" providerId="LiveId" clId="{D4AEA0D8-4B3A-4526-92DF-7317A142A935}" dt="2023-11-05T12:45:07.592" v="1751" actId="14100"/>
          <ac:picMkLst>
            <pc:docMk/>
            <pc:sldMk cId="3500238700" sldId="310"/>
            <ac:picMk id="6" creationId="{1EF543C1-4D42-8237-B93A-EC3931EA4081}"/>
          </ac:picMkLst>
        </pc:picChg>
      </pc:sldChg>
      <pc:sldChg chg="addSp delSp modSp add mod">
        <pc:chgData name="vinay arukala" userId="5ba641c1d5d4fa50" providerId="LiveId" clId="{D4AEA0D8-4B3A-4526-92DF-7317A142A935}" dt="2023-11-07T14:40:54.898" v="2111" actId="1076"/>
        <pc:sldMkLst>
          <pc:docMk/>
          <pc:sldMk cId="3861339800" sldId="311"/>
        </pc:sldMkLst>
        <pc:spChg chg="add del mod">
          <ac:chgData name="vinay arukala" userId="5ba641c1d5d4fa50" providerId="LiveId" clId="{D4AEA0D8-4B3A-4526-92DF-7317A142A935}" dt="2023-11-07T14:39:51.391" v="2102" actId="47"/>
          <ac:spMkLst>
            <pc:docMk/>
            <pc:sldMk cId="3861339800" sldId="311"/>
            <ac:spMk id="2" creationId="{195581D3-5A35-9FDA-450D-DE8E97B61EDE}"/>
          </ac:spMkLst>
        </pc:spChg>
        <pc:spChg chg="add del">
          <ac:chgData name="vinay arukala" userId="5ba641c1d5d4fa50" providerId="LiveId" clId="{D4AEA0D8-4B3A-4526-92DF-7317A142A935}" dt="2023-11-07T14:39:50.420" v="2101" actId="478"/>
          <ac:spMkLst>
            <pc:docMk/>
            <pc:sldMk cId="3861339800" sldId="311"/>
            <ac:spMk id="3" creationId="{54646AB8-9493-C9D9-E8CE-0B8D8D28D8B4}"/>
          </ac:spMkLst>
        </pc:spChg>
        <pc:spChg chg="add del mod">
          <ac:chgData name="vinay arukala" userId="5ba641c1d5d4fa50" providerId="LiveId" clId="{D4AEA0D8-4B3A-4526-92DF-7317A142A935}" dt="2023-11-07T14:40:54.898" v="2111" actId="1076"/>
          <ac:spMkLst>
            <pc:docMk/>
            <pc:sldMk cId="3861339800" sldId="311"/>
            <ac:spMk id="4" creationId="{DA04E7F5-735F-0841-F752-80D57B9CBDA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2T11:00:40.524"/>
    </inkml:context>
    <inkml:brush xml:id="br0">
      <inkml:brushProperty name="width" value="0.35" units="cm"/>
      <inkml:brushProperty name="height" value="0.35" units="cm"/>
      <inkml:brushProperty name="color" value="#FFFFFF"/>
    </inkml:brush>
  </inkml:definitions>
  <inkml:trace contextRef="#ctx0" brushRef="#br0">0 1617 24575,'929'0'0,"-740"16"0,-4 0 0,-97-14 0,166-6 0,-149-10 0,-60 6 0,51 0 0,-42 3 0,0-2 0,98-26 0,27-4 0,-92 25 0,15-3 0,115-2 0,-160 17 0,114-4 0,-137 1 0,0-2 0,-1 0 0,33-11 0,29-10 0,0 5 0,2 4 0,0 4 0,0 4 0,106 5 0,217-14 0,-156 6 0,17-1 0,-58-3 0,230 12 0,-231 6 0,-142-3 0,-31-1 0,0 2 0,0 2 0,58 11 0,-32-2 0,-58-10 0,1 1 0,-1 0 0,0 2 0,0 0 0,-1 0 0,28 13 0,-42-17 0,-1 1 0,0-1 0,1 1 0,-1 0 0,0-1 0,0 1 0,1 0 0,-1 0 0,0 0 0,0 0 0,0 0 0,0 0 0,0 0 0,0 0 0,0 0 0,-1 0 0,1 0 0,0 1 0,0-1 0,-1 0 0,1 1 0,-1-1 0,1 0 0,-1 1 0,0-1 0,0 1 0,1-1 0,-1 0 0,0 1 0,0-1 0,0 1 0,-1-1 0,1 1 0,0-1 0,0 0 0,-1 1 0,1-1 0,-1 1 0,1-1 0,-1 0 0,0 0 0,0 1 0,1-1 0,-1 0 0,0 0 0,0 0 0,0 0 0,-2 2 0,-4 3 0,0 0 0,0 0 0,0-1 0,-1 0 0,0 0 0,-13 5 0,-527 188 0,506-185 0,-24 6 0,0-4 0,-2-2 0,0-3 0,0-4 0,-97-2 0,-175-17 0,246 4 0,-147-36 0,106 16 0,-1 6 0,-171-7 0,-278 21 0,578 9 0,1 0 0,-1 0 0,1 0 0,0 0 0,-1-1 0,1 0 0,-12-3 0,18 4 0,-1-1 0,1 1 0,-1 0 0,1 0 0,-1 0 0,1 0 0,-1-1 0,1 1 0,-1 0 0,1-1 0,-1 1 0,1 0 0,0-1 0,-1 1 0,1 0 0,-1-1 0,1 1 0,0-1 0,0 1 0,-1-1 0,1 1 0,0-1 0,0 1 0,-1-1 0,1 1 0,0-1 0,0 1 0,0-1 0,0 1 0,0-1 0,0 1 0,0-1 0,0 1 0,0-1 0,0 1 0,0-1 0,0 1 0,1-2 0,16-17 0,13-3 0,1 3 0,1 0 0,57-23 0,-24 12 0,432-189-288,-380 177 192,2 5 0,169-30 0,-138 45 96,1 6 0,1 7 0,0 6 0,0 8 0,183 28 0,8 31 0,-103-16 0,-198-43 84,-23-3 18,-1 0 0,19 5 0,-33-6-90,0 0-1,-1 0 1,1 0 0,-1 0-1,1 1 1,-1 0 0,0 0-1,0-1 1,0 2-1,0-1 1,0 0 0,0 1-1,0-1 1,-1 1 0,4 5-1,-5-6-11,0 0 0,0 0 0,0 0 0,0 0 0,-1 0 0,1 0 0,-1 0 0,0 0 0,1 0 0,-1 0 0,0 1 0,0-1 0,0 0 0,-1 0 0,1 0 0,0 0 0,-1 0 0,0 0 0,1 0 0,-1 0 0,0 0 0,0 0 0,0 0 0,0 0 0,0 0 0,0-1 0,-1 1 0,1-1 0,-4 4 0,-4 3 0,0 0 0,0-1 0,-1 0 0,-11 6 0,18-11 0,-48 27 0,-2-2 0,-70 26 0,-119 28 0,221-74 0,-244 66 0,182-52 0,-11 1 0,82-20 0,0-1 0,0 1 0,0-2 0,-1 0 0,-20-2 0,33 2 0,0 0 0,-1 0 0,1 0 0,0 0 0,0 0 0,0 0 0,-1 0 0,1 0 0,0 0 0,0 0 0,0 0 0,0 0 0,-1-1 0,1 1 0,0 0 0,0 0 0,0 0 0,0 0 0,-1 0 0,1 0 0,0 0 0,0-1 0,0 1 0,0 0 0,0 0 0,0 0 0,-1 0 0,1-1 0,0 1 0,0 0 0,0 0 0,0 0 0,0 0 0,0-1 0,0 1 0,0 0 0,0 0 0,0 0 0,0-1 0,0 1 0,0 0 0,0 0 0,0 0 0,0-1 0,8-8 0,17-9 0,-22 17 0,124-83 0,31-20 0,241-120 0,-353 202 0,2 1 0,1 3 0,0 1 0,1 3 0,77-11 0,-89 20 0,267-21 0,-289 26 0,0 0 0,0-2 0,0 0 0,-1-1 0,16-5 0,-22 5 0,0-1 0,0 0 0,0 0 0,-1-1 0,1 0 0,-1 0 0,-1-1 0,1 0 0,10-12 0,583-681 0,-591 685 0,0 2 0,0-1 0,-1 0 0,0-1 0,-1 0 0,-1 0 0,0-1 0,-1 0 0,6-21 0,-12 34 0,1-1 0,-1 1 0,0-1 0,0 1 0,0 0 0,0-1 0,0 1 0,-1-1 0,1 1 0,-1 0 0,1-1 0,-1 1 0,0 0 0,0 0 0,0-1 0,0 1 0,-1 0 0,-1-3 0,0 2 0,0 0 0,0 1 0,-1-1 0,1 1 0,0-1 0,-1 1 0,1 0 0,-1 1 0,0-1 0,-4-1 0,-9-2 0,0 2 0,0 0 0,-1 0 0,-17 1 0,28 2 0,-36-2 0,0 2 0,0 2 0,0 2 0,0 2 0,1 2 0,0 1 0,0 3 0,1 1 0,1 2 0,0 2 0,-38 22 0,-92 48 0,106-56 0,43-18 0,1 0 0,0 1 0,1 0 0,-23 24 0,18-16 0,-40 28 0,40-34 0,2 1 0,0 0 0,0 2 0,2 1 0,1 0 0,0 1 0,1 1 0,-25 43 0,32-47 86,0-2-1,-1 1 0,-24 24 1,29-34-257,0-1 0,-1 1 1,0-1-1,0 0 0,0-1 1,-1 0-1,1-1 0,-1 1 1,-14 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1:19:57.052"/>
    </inkml:context>
    <inkml:brush xml:id="br0">
      <inkml:brushProperty name="width" value="0.1" units="cm"/>
      <inkml:brushProperty name="height" value="0.1" units="cm"/>
      <inkml:brushProperty name="color" value="#E71224"/>
    </inkml:brush>
  </inkml:definitions>
  <inkml:trace contextRef="#ctx0" brushRef="#br0">1 160 24575,'0'467'0,"0"-462"0,0 0 0,0-1 0,0 1 0,1 0 0,-1-1 0,1 1 0,0-1 0,1 1 0,-1-1 0,1 1 0,0-1 0,0 0 0,0 0 0,1 0 0,-1 0 0,1 0 0,0-1 0,0 1 0,0-1 0,1 0 0,-1 0 0,1 0 0,0 0 0,0 0 0,0-1 0,0 0 0,0 0 0,0 0 0,0 0 0,1-1 0,-1 1 0,1-1 0,6 0 0,22 5 0,-1-3 0,1-1 0,56-3 0,-56 0 0,0 0 0,0 3 0,54 8 0,-41-2 0,1-1 0,55 0 0,98-8 0,-69-1 0,1 3 0,149-3 0,-277 2 0,0-1 0,-1 1 0,1 0 0,-1-1 0,1 0 0,-1 0 0,0 0 0,1 0 0,-1-1 0,0 1 0,0-1 0,0 0 0,0 0 0,0 0 0,0 0 0,0 0 0,-1-1 0,1 1 0,-1-1 0,0 0 0,3-3 0,-2-1 0,0 1 0,-1-1 0,0 1 0,0-1 0,0 0 0,-1 0 0,0 0 0,0 0 0,-1-14 0,-5-133 0,0 76 0,8-98 0,10 114 0,-9 46 0,0 1 0,-1-1 0,-1 1 0,1-22 0,-3 34 0,0-1 0,-1 1 0,1-1 0,-1 1 0,0 0 0,1-1 0,-1 1 0,-1 0 0,1 0 0,0-1 0,-1 1 0,0 0 0,0 1 0,0-1 0,0 0 0,0 0 0,0 1 0,-1-1 0,1 1 0,-1 0 0,1 0 0,-1 0 0,0 0 0,-5-2 0,1 1 0,-1 0 0,1 0 0,-1 1 0,0 0 0,1 1 0,-1-1 0,0 2 0,0-1 0,0 1 0,-15 1 0,-3 3 0,-50 15 0,43-10 0,-9 3 0,23-6 0,0-1 0,0-1 0,-34 3 0,22-4 0,-41 10 0,44-8 0,-57 5 0,-349-9 88,205-2-1541,196 1-5373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7:41.631"/>
    </inkml:context>
    <inkml:brush xml:id="br0">
      <inkml:brushProperty name="width" value="0.35" units="cm"/>
      <inkml:brushProperty name="height" value="0.35" units="cm"/>
      <inkml:brushProperty name="color" value="#FFFFFF"/>
    </inkml:brush>
  </inkml:definitions>
  <inkml:trace contextRef="#ctx0" brushRef="#br0">175 2843 24575,'0'-2286'0,"-2"2246"0,-11-64 0,7 63 0,-3-59 0,11 31 0,-1 34 0,-3-50 0,0 82 0,1-1 0,0 0 0,-1 1 0,0-1 0,0 1 0,0 0 0,0 0 0,0-1 0,-1 1 0,1 1 0,-1-1 0,0 0 0,0 1 0,0-1 0,0 1 0,0 0 0,-6-3 0,2 1 0,0 0 0,-1 0 0,1 1 0,-1 0 0,0 1 0,0 0 0,-11-2 0,-6 4-1365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1:27:43.258"/>
    </inkml:context>
    <inkml:brush xml:id="br0">
      <inkml:brushProperty name="width" value="0.1" units="cm"/>
      <inkml:brushProperty name="height" value="0.1" units="cm"/>
      <inkml:brushProperty name="color" value="#E71224"/>
    </inkml:brush>
  </inkml:definitions>
  <inkml:trace contextRef="#ctx0" brushRef="#br0">390 138 24575,'0'56'0,"-18"524"0,-10 149 0,27-694 0,-3 1 0,-14 65 0,9-58 0,-4 56 0,-10 59 0,14-105 0,-5 57 0,12 344 0,4-228 0,-2 2994 0,0-3209 0,0 0 0,1 1 0,0-1 0,1 0 0,0 0 0,1 0 0,0 0 0,1-1 0,0 1 0,6 9 0,-6-13 0,0-1 0,1 1 0,0-1 0,0-1 0,1 1 0,-1-1 0,1 0 0,0 0 0,1 0 0,-1-1 0,1 0 0,0-1 0,0 1 0,0-1 0,11 3 0,25 8 0,0-1 0,1-2 0,0-2 0,59 4 0,201-15 0,61 4 0,-338 1 0,1 2 0,-1 1 0,0 1 0,32 13 0,-26-9 0,63 14 0,113-6 0,-32-6 0,-40 3 0,82 13 0,-133-15 0,132 2 0,89-17 0,-112-2 0,2998 4 0,-3121-5 0,-1-3 0,105-24 0,37-5 0,161 0 0,7 9 0,1 28 0,-137 1 0,-217-3 0,0-2 0,1-1 0,33-10 0,-29 6 0,59-6 0,41 14 0,-97 1 0,0 0 0,0-2 0,0-2 0,57-12 0,-11-10 0,-42 12 0,0 2 0,0 1 0,71-7 0,232 16 0,-156 5 0,1030-5 0,-1242-10 0,-28-5 0,-70-21 0,60 17 0,49 15 0,0 1 0,-22-13 0,31 15 0,1-1 0,-1 0 0,1 0 0,0 0 0,0-1 0,0 1 0,1-1 0,-1 0 0,1 0 0,0 0 0,-3-6 0,-27-45 0,23 39 0,0 1 0,1-1 0,1-1 0,0 0 0,1 0 0,1 0 0,-5-23 0,4-32 0,3 0 0,7-109 0,0 52 0,-3 116 0,2-37 0,-3 1 0,-2 0 0,-12-60 0,-31-118 0,36 179 0,1 1 0,-2-79 0,12-101 0,1 99 0,-1-2089 0,-1 1245 0,1 944 0,2-1 0,1 1 0,10-33 0,-6 27 0,6-59 0,-10 57 0,13-55 0,-9 53 0,5-44 0,10-59 0,-13 97 0,5-69 0,-14 99 0,0-1 0,0 1 0,-1-1 0,-1 0 0,-2-15 0,2 26 0,0 0 0,0 0 0,0 1 0,0-1 0,-1 1 0,0-1 0,1 1 0,-1-1 0,0 1 0,-1 0 0,1 0 0,0 0 0,-1 0 0,0 1 0,1-1 0,-1 1 0,0-1 0,-1 1 0,1 0 0,-7-3 0,-1 1 0,0 0 0,-1 1 0,1 0 0,-1 1 0,0 1 0,-19-1 0,-77 6 0,54-1 0,22-2 0,1 2 0,1-2 0,-1-2 0,1 0 0,-1-2 0,-43-10 0,-124-34 0,151 38 0,0 2 0,0 2 0,-76 2 0,60 2 0,-72-9 0,-350-29 0,-6 40 0,205 1 0,-925-2 0,1135 4 0,-96 16 0,95-9 0,-87 1 0,107-9 0,-86 16 0,82-9 0,-67 2 0,52-10 0,-10-1 0,-85 13 0,-180 14 0,-3-28 0,167-1 0,161 3 0,0 0 0,0 2 0,-39 11 0,35-7 0,-1-2 0,-37 3 0,-376-5 0,238-7 0,-2500 3 0,2685-1 0,0-1 0,1-2 0,0 0 0,-1-1 0,1-1 0,1 0 0,-1-2 0,-29-16 0,32 17 0,1 1 0,-1 0 0,0 2 0,0 0 0,-1 1 0,-19-2 0,-1 3 0,-71 6 0,69 2 0,1 1 0,0 3 0,0 1 0,-55 24 0,55-19 0,0-2 0,-1-1 0,-1-2 0,-53 6 0,84-16-83,-8 1-344,0 0-1,-18 5 1,8 2-6399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1:28:11.922"/>
    </inkml:context>
    <inkml:brush xml:id="br0">
      <inkml:brushProperty name="width" value="0.1" units="cm"/>
      <inkml:brushProperty name="height" value="0.1" units="cm"/>
      <inkml:brushProperty name="color" value="#E71224"/>
    </inkml:brush>
  </inkml:definitions>
  <inkml:trace contextRef="#ctx0" brushRef="#br0">342 98 24575,'0'40'0,"-16"373"0,-8 106 0,22-493 0,-1-1 0,-12 47 0,7-41 0,-4 40 0,-8 41 0,12-74 0,-4 40 0,10 246 0,4-164 0,-2 2134 0,0-2286 0,0 1 0,1-1 0,0-1 0,0 1 0,1 0 0,1 0 0,-1 0 0,2-1 0,-1 1 0,6 7 0,-6-11 0,1 1 0,0-1 0,1 0 0,-1 1 0,1-1 0,0-1 0,0 1 0,1-1 0,-1 0 0,1 1 0,0-2 0,0 1 0,0-1 0,0 0 0,10 3 0,21 5 0,1-1 0,1-1 0,-1-2 0,52 3 0,177-10 0,52 2 0,-294 2 0,-1 0 0,0 1 0,-1 2 0,29 8 0,-23-6 0,55 10 0,99-5 0,-28-3 0,-35 1 0,72 10 0,-117-12 0,116 3 0,78-13 0,-98-1 0,2626 2 0,-2734-3 0,0-2 0,90-16 0,34-5 0,141 0 0,6 7 0,0 20 0,-119 1 0,-190-4 0,0 0 0,-1-1 0,31-6 0,-26 3 0,52-4 0,35 10 0,-84 1 0,-1-1 0,1-1 0,-1-1 0,51-8 0,-10-8 0,-38 9 0,1 1 0,1 1 0,61-5 0,203 11 0,-136 3 0,903-2 0,-1089-8 0,-25-3 0,-61-15 0,53 11 0,43 12 0,0 0 0,-20-9 0,28 10 0,0 0 0,0 0 0,0 0 0,1 0 0,-1-1 0,1 1 0,0-1 0,0 0 0,0 0 0,0 0 0,-2-3 0,-24-34 0,20 29 0,1 0 0,0-1 0,0 1 0,2-1 0,0-1 0,0 1 0,-3-17 0,2-22 0,4 0 0,5-78 0,2 37 0,-4 83 0,1-26 0,-2 0 0,-2 0 0,-10-43 0,-27-84 0,31 128 0,2 0 0,-3-55 0,10-73 0,2 71 0,-1-1489 0,-1 888 0,1 672 0,2-1 0,1 1 0,7-23 0,-4 19 0,6-43 0,-10 42 0,12-40 0,-7 38 0,3-32 0,9-41 0,-11 69 0,4-50 0,-12 71 0,0 0 0,-1-1 0,0 1 0,0-1 0,-3-11 0,2 20 0,0-1 0,0 0 0,0 1 0,0-1 0,0 1 0,-1-1 0,1 1 0,-1 0 0,0-1 0,0 1 0,0 0 0,0 0 0,0 0 0,0 0 0,-1 0 0,0 0 0,1 1 0,-1-1 0,0 1 0,-5-3 0,-2 1 0,0 0 0,0 1 0,0 0 0,-1 1 0,1 0 0,-17-1 0,-68 5 0,47-1 0,20-1 0,2 1 0,-1-1 0,0-1 0,1-2 0,-1 0 0,-38-7 0,-109-24 0,133 27 0,0 0 0,0 3 0,-66 1 0,51 1 0,-62-6 0,-307-21 0,-5 28 0,179 2 0,-810-2 0,994 3 0,-83 11 0,82-6 0,-75 1 0,93-7 0,-76 11 0,73-6 0,-59 2 0,45-8 0,-8 0 0,-75 9 0,-157 10 0,-4-20 0,148-1 0,140 2 0,0 1 0,1 1 0,-35 8 0,30-6 0,0 0 0,-32 1 0,-331-3 0,210-5 0,-2191 2 0,2353-1 0,0-1 0,0 0 0,0-1 0,0 0 0,1-2 0,0 1 0,0-2 0,-27-11 0,30 12 0,-1 1 0,1 0 0,-1 0 0,0 2 0,-1-1 0,-16 0 0,-2 2 0,-61 3 0,60 3 0,1 0 0,-1 2 0,1 1 0,-48 17 0,48-14 0,-1-1 0,0-1 0,0-1 0,-48 5 0,75-13-83,-8 1-344,0 1-1,-15 3 1,6 1-6399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1:29:29.895"/>
    </inkml:context>
    <inkml:brush xml:id="br0">
      <inkml:brushProperty name="width" value="0.1" units="cm"/>
      <inkml:brushProperty name="height" value="0.1" units="cm"/>
      <inkml:brushProperty name="color" value="#E71224"/>
    </inkml:brush>
  </inkml:definitions>
  <inkml:trace contextRef="#ctx0" brushRef="#br0">93 0 24575,'-12'176'0,"5"-94"0,-63 1329-2991,68-798 4653,2-573-1272,-1-7-233,1 0-1,2-1 1,1 1-1,2-1 1,13 49-1,-5-44-156,2 0 0,1-1 0,2 0 0,2-2 0,1 0 0,2-1 0,1-2 0,1 0 0,2-1 0,1-2 0,59 47 0,-49-44 0,63 66 0,-49-49 0,1-3 0,3-1 0,91 54 0,-13-9 0,72 34 0,-39-25 0,-101-61 0,0-3 0,2-3 0,2-2 0,86 22 0,-6-14 0,-107-29 0,0 2 0,-1 2 0,64 27 0,-35-4 0,86 39 0,-62-34 0,110 39 0,21 6 0,42 13 0,191 24 0,-378-98 0,232 76 0,332 112 0,-247-78 0,123 34 0,24 0 0,-42-11 0,524 61 0,-943-205 0,631 111 0,-632-111 0,148 6 0,-117-13 0,-75-2 0,40 10 0,25 3 0,48 5 0,13 2 0,-149-23 30,1 0 0,-1 2 0,31 7 0,-42-8-123,0 0 0,0 1 1,0-1-1,0 1 0,-1 0 0,1 0 0,-1 0 0,0 1 1,0-1-1,0 1 0,0 0 0,-1 0 0,1 1 1,-1-1-1,5 9 0,8 25-6733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1:29:32.283"/>
    </inkml:context>
    <inkml:brush xml:id="br0">
      <inkml:brushProperty name="width" value="0.1" units="cm"/>
      <inkml:brushProperty name="height" value="0.1" units="cm"/>
      <inkml:brushProperty name="color" value="#E71224"/>
    </inkml:brush>
  </inkml:definitions>
  <inkml:trace contextRef="#ctx0" brushRef="#br0">311 0 24575,'1'5'0,"0"0"0,0 0 0,1 0 0,0 0 0,0-1 0,0 1 0,1-1 0,-1 1 0,1-1 0,0 0 0,0 0 0,1 0 0,-1 0 0,9 6 0,-3 0 0,70 69 0,-37-39 0,65 81 0,62 120 0,-166-236 0,15 17 0,27 48 0,-42-64 0,0 0 0,0 0 0,0 0 0,-1 0 0,0 0 0,0 0 0,-1 1 0,0-1 0,0 1 0,0-1 0,-1 1 0,0 0 0,0-1 0,-2 10 0,1-13 0,0 0 0,-1 0 0,0 1 0,0-1 0,0 0 0,0 0 0,0 0 0,0-1 0,-1 1 0,1-1 0,-1 1 0,0-1 0,0 0 0,0 0 0,0 0 0,0 0 0,0 0 0,-1-1 0,1 0 0,-4 2 0,-12 3 0,0 0 0,-29 3 0,26-5 0,-24 6 0,-81 20 0,-56 16 0,144-37-199,1-1 0,-1-3 0,0-1 0,0-1 0,-48-4 0,81 1 28,-34-1-6655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7:25.697"/>
    </inkml:context>
    <inkml:brush xml:id="br0">
      <inkml:brushProperty name="width" value="0.35" units="cm"/>
      <inkml:brushProperty name="height" value="0.35" units="cm"/>
      <inkml:brushProperty name="color" value="#FFFFFF"/>
    </inkml:brush>
  </inkml:definitions>
  <inkml:trace contextRef="#ctx0" brushRef="#br0">2 1 24575,'-1'56'0,"0"46"0,24 198 0,34 200 0,-54-430 0,-3-45 0,1-1 0,1 1 0,9 39 0,-4-28 0,-1 1 0,-2 0 0,-2 0 0,-4 66 0,2 48 0,5-117 0,16 66 0,-11-63 0,6 54 0,-11 264 0,-7-198 0,2 604 0,0-753-273,0 0 0,1 0 0,0 0 0,2 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1:42:01.254"/>
    </inkml:context>
    <inkml:brush xml:id="br0">
      <inkml:brushProperty name="width" value="0.1" units="cm"/>
      <inkml:brushProperty name="height" value="0.1" units="cm"/>
      <inkml:brushProperty name="color" value="#E71224"/>
    </inkml:brush>
  </inkml:definitions>
  <inkml:trace contextRef="#ctx0" brushRef="#br0">1814 38 24575,'-854'0'0,"789"-3"0,-73-12 0,-48-4 0,-104 19 0,128 1 0,155-1 0,0 0 0,0 0 0,1 1 0,-1-1 0,0 2 0,1-1 0,-1 1 0,-11 5 0,15-6 0,0 1 0,0 0 0,1 0 0,-1 0 0,1 1 0,-1-1 0,1 1 0,0-1 0,0 1 0,0 0 0,0 0 0,1-1 0,-1 1 0,1 1 0,-1-1 0,1 0 0,0 0 0,0 0 0,0 7 0,-3 25 0,2 0 0,1 0 0,2-1 0,7 48 0,-7-70 0,1 1 0,1-1 0,0 1 0,1-1 0,0 0 0,0-1 0,2 1 0,-1-1 0,1 0 0,1 0 0,0-1 0,1 1 0,0-2 0,0 1 0,1-1 0,0-1 0,1 1 0,10 6 0,27 23 0,-13-9 0,-23-20 0,0 1 0,-1 1 0,0 0 0,14 20 0,-16-20 0,0 0 0,1-1 0,0 0 0,0 0 0,1-1 0,13 9 0,-3-6 0,1-1 0,1-1 0,-1 0 0,1-2 0,1-1 0,0-1 0,43 7 0,0-6 0,101-3 0,-119-2 0,88 15 0,26 1 0,394-16 0,-266-4 0,-267 1 0,-1-1 0,1-1 0,-1-1 0,31-10 0,84-36 0,25-16 0,-154 62 0,1 1 0,-1-2 0,0 1 0,-1-1 0,1 0 0,-1 0 0,0-1 0,0 0 0,-1 0 0,1-1 0,-1 0 0,-1 0 0,10-16 0,-9 12 0,0-1 0,0 1 0,-2-2 0,1 1 0,-1 0 0,-1-1 0,-1 0 0,1 0 0,-1-13 0,-2 19 0,2-13 0,-2 0 0,0-1 0,-1 1 0,-5-25 0,5 41 0,1-1 0,-2 1 0,1 0 0,0-1 0,-1 1 0,0 0 0,0 0 0,0 0 0,-1 0 0,1 0 0,-1 0 0,0 1 0,0 0 0,0-1 0,-1 1 0,1 0 0,-1 0 0,1 1 0,-1-1 0,0 1 0,0 0 0,0 0 0,0 0 0,-9-2 0,-29-4 0,30 7 0,0-1 0,0-1 0,-13-4 0,-5-5 0,-1 2 0,-1 1 0,0 1 0,0 1 0,-1 2 0,-40-1 0,-68 9 0,-86-4 0,216 0-170,-1 0-1,1-2 0,-1 1 1,1-1-1,0-1 0,0 0 1,-13-7-1,0-3-6655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7:17.966"/>
    </inkml:context>
    <inkml:brush xml:id="br0">
      <inkml:brushProperty name="width" value="0.35" units="cm"/>
      <inkml:brushProperty name="height" value="0.35" units="cm"/>
      <inkml:brushProperty name="color" value="#FFFFFF"/>
    </inkml:brush>
  </inkml:definitions>
  <inkml:trace contextRef="#ctx0" brushRef="#br0">0 1 24575,'0'1674'0,"2"-1629"0,10 58 0,3 35 0,-16-45 0,-1-55 0,2 0 0,1-1 0,11 59 0,-3-33 0,-2 0 0,-3 0 0,-5 95 0,-1-47 0,2 130-1365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7:09.718"/>
    </inkml:context>
    <inkml:brush xml:id="br0">
      <inkml:brushProperty name="width" value="0.35" units="cm"/>
      <inkml:brushProperty name="height" value="0.35" units="cm"/>
      <inkml:brushProperty name="color" value="#FFFFFF"/>
    </inkml:brush>
  </inkml:definitions>
  <inkml:trace contextRef="#ctx0" brushRef="#br0">86 0 24575,'0'1259'0,"-2"-1232"0,0 1 0,-8 32 0,4-30 0,-3 47 0,9 25 0,1-55 0,-2 0 0,-2 0 0,-10 53 0,7-56 0,1 0 0,2-1 0,3 48 0,1-39 0,-10 83 0,-4 3 1,7 246 0,9-211-1368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2T11:01:25.189"/>
    </inkml:context>
    <inkml:brush xml:id="br0">
      <inkml:brushProperty name="width" value="0.35" units="cm"/>
      <inkml:brushProperty name="height" value="0.35" units="cm"/>
      <inkml:brushProperty name="color" value="#FFFFFF"/>
    </inkml:brush>
  </inkml:definitions>
  <inkml:trace contextRef="#ctx0" brushRef="#br0">7306 347 24575,'-1113'0'0,"1083"-2"0,1-1 0,0-2 0,-1-1 0,2-1 0,-32-13 0,22 8 0,1 2 0,-50-8 0,-64 6 0,-196 12 0,175 3 0,-1582-3 0,1731-1 0,0-2 0,0 0 0,-26-8 0,-19-3 0,21 6 0,-15-2 0,-107-4 0,-793 15 0,943-2 0,1-1 0,-1-1 0,-20-5 0,-35-6 0,-220-21 0,167 8 0,34 12 0,58 8 0,-51-4 0,54 8 0,1-1 0,0-2 0,-32-11 0,28 7 0,-67-9 0,-268 13 0,204 8 0,64 0 0,-111-5 0,187-1-1365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7:02.428"/>
    </inkml:context>
    <inkml:brush xml:id="br0">
      <inkml:brushProperty name="width" value="0.35" units="cm"/>
      <inkml:brushProperty name="height" value="0.35" units="cm"/>
      <inkml:brushProperty name="color" value="#FFFFFF"/>
    </inkml:brush>
  </inkml:definitions>
  <inkml:trace contextRef="#ctx0" brushRef="#br0">3 0 24575,'58'0'0,"0"3"0,77 12 0,-82-10 0,-41-5 0,-1 1 0,1 0 0,0 1 0,-1 0 0,14 5 0,-24-6 0,1-1 0,-1 0 0,0 1 0,0-1 0,0 1 0,0-1 0,0 1 0,0 0 0,0-1 0,0 1 0,0 0 0,0 0 0,0 0 0,-1 0 0,1-1 0,0 1 0,0 0 0,-1 0 0,1 1 0,-1-1 0,1 0 0,-1 0 0,1 0 0,-1 0 0,0 2 0,0-2 0,0 1 0,0 0 0,-1 0 0,1 0 0,-1-1 0,1 1 0,-1 0 0,0-1 0,0 1 0,0-1 0,0 1 0,0 0 0,0-1 0,-2 3 0,-5 3 0,0 1 0,-1-1 0,0 0 0,-11 6 0,9-6 35,-1-1 0,0-1-1,-1 0 1,1 0-1,-1-1 1,0-1 0,0 0-1,-24 2 1,-7-3-316,-58-4 1,39-1-836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6:50.158"/>
    </inkml:context>
    <inkml:brush xml:id="br0">
      <inkml:brushProperty name="width" value="0.35" units="cm"/>
      <inkml:brushProperty name="height" value="0.35" units="cm"/>
      <inkml:brushProperty name="color" value="#FFFFFF"/>
    </inkml:brush>
  </inkml:definitions>
  <inkml:trace contextRef="#ctx0" brushRef="#br0">0 1 24575,'0'644'0,"2"-623"0,1 0 0,1 1 0,1-2 0,0 1 0,2 0 0,0-1 0,2 0 0,10 18 0,-15-29 0,0 1-195,0 0 0,-1 1 0,-1 0 0,0-1 0,0 1 0,0 17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31:32.885"/>
    </inkml:context>
    <inkml:brush xml:id="br0">
      <inkml:brushProperty name="width" value="0.35" units="cm"/>
      <inkml:brushProperty name="height" value="0.35" units="cm"/>
      <inkml:brushProperty name="color" value="#FFFFFF"/>
    </inkml:brush>
  </inkml:definitions>
  <inkml:trace contextRef="#ctx0" brushRef="#br0">1 227 24575,'0'-226'0,"0"1860"0,2-1594 0,13 73 0,-7-64 0,4 17 245,-4-23-1050,2 48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6:30.643"/>
    </inkml:context>
    <inkml:brush xml:id="br0">
      <inkml:brushProperty name="width" value="0.35" units="cm"/>
      <inkml:brushProperty name="height" value="0.35" units="cm"/>
      <inkml:brushProperty name="color" value="#FFFFFF"/>
    </inkml:brush>
  </inkml:definitions>
  <inkml:trace contextRef="#ctx0" brushRef="#br0">0 1 24575,'0'2903'-1365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49:50.039"/>
    </inkml:context>
    <inkml:brush xml:id="br0">
      <inkml:brushProperty name="width" value="0.35" units="cm"/>
      <inkml:brushProperty name="height" value="0.35" units="cm"/>
      <inkml:brushProperty name="color" value="#FFFFFF"/>
    </inkml:brush>
  </inkml:definitions>
  <inkml:trace contextRef="#ctx0" brushRef="#br0">122 3463 24575,'-16'-315'0,"2"104"0,3-1076 0,14 780 0,-3 451 0,-2-1 0,-2 1 0,-20-92 0,6 63 0,5-1 0,2 0 0,4-171 0,9 169 0,-3-101 0,-5 154-1365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56:35.245"/>
    </inkml:context>
    <inkml:brush xml:id="br0">
      <inkml:brushProperty name="width" value="0.35" units="cm"/>
      <inkml:brushProperty name="height" value="0.35" units="cm"/>
      <inkml:brushProperty name="color" value="#FFFFFF"/>
    </inkml:brush>
  </inkml:definitions>
  <inkml:trace contextRef="#ctx0" brushRef="#br0">276 1099 24575,'0'-1098'0,"0"1120"0,-15 357 0,4-276 0,-26 178 0,7-47 0,5 73 0,26 4 0,1-147 0,-1 437 0,-2-565 0,-2-1 0,-1 0 0,-2 0 0,-1-1 0,-1 0 0,-2 0 0,-17 36 0,0 5 0,-23 98 0,42-130 0,3 1 0,1-1 0,3 1 0,4 58 0,0-9 0,-3 1347 0,8-1487 0,-1 11 0,0-16 0,-1 3 0,15-59 0,14-11 0,-15 57 0,-2-1 0,9-70 0,16-135 0,-37 246 0,0 0 0,1 1 0,1 0 0,1 0 0,14-22 0,-9 14 0,77-131 0,-88 154 0,1 0 0,-1 0 0,-1-1 0,1 1 0,-1-1 0,0 0 0,-1 0 0,1-8 0,-1 13 0,-1 0 0,0-1 0,-1 1 0,1 0 0,0 0 0,-1 0 0,1-1 0,-1 1 0,1 0 0,-1 0 0,0 0 0,0 0 0,0 0 0,0 0 0,-1 0 0,1 0 0,0 1 0,-1-1 0,1 0 0,-1 1 0,0-1 0,0 1 0,1 0 0,-1-1 0,0 1 0,0 0 0,0 0 0,0 0 0,-2 0 0,-25-7-1365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56:38.684"/>
    </inkml:context>
    <inkml:brush xml:id="br0">
      <inkml:brushProperty name="width" value="0.35" units="cm"/>
      <inkml:brushProperty name="height" value="0.35" units="cm"/>
      <inkml:brushProperty name="color" value="#FFFFFF"/>
    </inkml:brush>
  </inkml:definitions>
  <inkml:trace contextRef="#ctx0" brushRef="#br0">0 0 24575,'0'1567'-1365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5:54.694"/>
    </inkml:context>
    <inkml:brush xml:id="br0">
      <inkml:brushProperty name="width" value="0.35" units="cm"/>
      <inkml:brushProperty name="height" value="0.35" units="cm"/>
      <inkml:brushProperty name="color" value="#FFFFFF"/>
    </inkml:brush>
  </inkml:definitions>
  <inkml:trace contextRef="#ctx0" brushRef="#br0">283 1552 24575,'-3'-144'0,"-30"-215"0,24 275 0,3-136 0,6 186 0,-1 22 0,0 0 0,-1 0 0,-1 0 0,0 0 0,-1 1 0,-6-15 0,4 11 0,0-1 0,-4-23 0,6 5 0,1-62 0,4 66 0,-2 0 0,-9-53 0,0 20 0,-2-72 0,8 78 0,1 42 0,-1 23 0,-1 25 0,17 451 0,0-256 0,2 435 0,-16-640 0,0 1 0,-2-1 0,-1 0 0,-8 27 0,6-27 0,1 0 0,1 1 0,-3 40 0,2 30 0,0 28 0,8-12 0,-4 179 0,-2-255 0,-2 1 0,-1-1 0,-2-1 0,-16 44 0,-13 48 0,31-82 0,2 0 0,1 0 0,6 81 0,0-36 0,-1-76 0,1 1 0,1-1 0,0 0 0,0 0 0,1 0 0,1 0 0,0 0 0,0-1 0,2 0 0,6 10 0,-11-19 0,0 1 0,-1-1 0,1-1 0,0 1 0,0 0 0,0 0 0,1-1 0,-1 1 0,0-1 0,1 0 0,-1 0 0,1 1 0,-1-2 0,1 1 0,-1 0 0,1 0 0,-1-1 0,1 0 0,0 1 0,0-1 0,-1 0 0,1 0 0,0 0 0,-1-1 0,1 1 0,0-1 0,-1 1 0,4-2 0,0 0 0,0-1 0,0 1 0,0-1 0,-1 0 0,1 0 0,-1-1 0,0 0 0,0 1 0,0-2 0,0 1 0,4-6 0,-7 7 0,0 0 0,-1 0 0,1 0 0,-1-1 0,1 1 0,-1-1 0,0 1 0,0-1 0,-1 0 0,1 1 0,-1-1 0,0-4 0,-2-52 0,0 26 0,2 25 0,1 0 0,1-1 0,0 1 0,0 0 0,4-9 0,-3 8 0,0 0 0,-1 0 0,3-19 0,-5-15 0,-1 34 0,0 0 0,1 0 0,1 0 0,0 0 0,0 0 0,1 0 0,0 1 0,1-1 0,3-9 0,-1 2-1365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5:54.694"/>
    </inkml:context>
    <inkml:brush xml:id="br0">
      <inkml:brushProperty name="width" value="0.35" units="cm"/>
      <inkml:brushProperty name="height" value="0.35" units="cm"/>
      <inkml:brushProperty name="color" value="#FFFFFF"/>
    </inkml:brush>
  </inkml:definitions>
  <inkml:trace contextRef="#ctx0" brushRef="#br0">283 1552 24575,'-3'-144'0,"-30"-215"0,24 275 0,3-136 0,6 186 0,-1 22 0,0 0 0,-1 0 0,-1 0 0,0 0 0,-1 1 0,-6-15 0,4 11 0,0-1 0,-4-23 0,6 5 0,1-62 0,4 66 0,-2 0 0,-9-53 0,0 20 0,-2-72 0,8 78 0,1 42 0,-1 23 0,-1 25 0,17 451 0,0-256 0,2 435 0,-16-640 0,0 1 0,-2-1 0,-1 0 0,-8 27 0,6-27 0,1 0 0,1 1 0,-3 40 0,2 30 0,0 28 0,8-12 0,-4 179 0,-2-255 0,-2 1 0,-1-1 0,-2-1 0,-16 44 0,-13 48 0,31-82 0,2 0 0,1 0 0,6 81 0,0-36 0,-1-76 0,1 1 0,1-1 0,0 0 0,0 0 0,1 0 0,1 0 0,0 0 0,0-1 0,2 0 0,6 10 0,-11-19 0,0 1 0,-1-1 0,1-1 0,0 1 0,0 0 0,0 0 0,1-1 0,-1 1 0,0-1 0,1 0 0,-1 0 0,1 1 0,-1-2 0,1 1 0,-1 0 0,1 0 0,-1-1 0,1 0 0,0 1 0,0-1 0,-1 0 0,1 0 0,0 0 0,-1-1 0,1 1 0,0-1 0,-1 1 0,4-2 0,0 0 0,0-1 0,0 1 0,0-1 0,-1 0 0,1 0 0,-1-1 0,0 0 0,0 1 0,0-2 0,0 1 0,4-6 0,-7 7 0,0 0 0,-1 0 0,1 0 0,-1-1 0,1 1 0,-1-1 0,0 1 0,0-1 0,-1 0 0,1 1 0,-1-1 0,0-4 0,-2-52 0,0 26 0,2 25 0,1 0 0,1-1 0,0 1 0,0 0 0,4-9 0,-3 8 0,0 0 0,-1 0 0,3-19 0,-5-15 0,-1 34 0,0 0 0,1 0 0,1 0 0,0 0 0,0 0 0,1 0 0,0 1 0,1-1 0,3-9 0,-1 2-1365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5:54.694"/>
    </inkml:context>
    <inkml:brush xml:id="br0">
      <inkml:brushProperty name="width" value="0.35" units="cm"/>
      <inkml:brushProperty name="height" value="0.35" units="cm"/>
      <inkml:brushProperty name="color" value="#FFFFFF"/>
    </inkml:brush>
  </inkml:definitions>
  <inkml:trace contextRef="#ctx0" brushRef="#br0">283 1552 24575,'-3'-144'0,"-30"-215"0,24 275 0,3-136 0,6 186 0,-1 22 0,0 0 0,-1 0 0,-1 0 0,0 0 0,-1 1 0,-6-15 0,4 11 0,0-1 0,-4-23 0,6 5 0,1-62 0,4 66 0,-2 0 0,-9-53 0,0 20 0,-2-72 0,8 78 0,1 42 0,-1 23 0,-1 25 0,17 451 0,0-256 0,2 435 0,-16-640 0,0 1 0,-2-1 0,-1 0 0,-8 27 0,6-27 0,1 0 0,1 1 0,-3 40 0,2 30 0,0 28 0,8-12 0,-4 179 0,-2-255 0,-2 1 0,-1-1 0,-2-1 0,-16 44 0,-13 48 0,31-82 0,2 0 0,1 0 0,6 81 0,0-36 0,-1-76 0,1 1 0,1-1 0,0 0 0,0 0 0,1 0 0,1 0 0,0 0 0,0-1 0,2 0 0,6 10 0,-11-19 0,0 1 0,-1-1 0,1-1 0,0 1 0,0 0 0,0 0 0,1-1 0,-1 1 0,0-1 0,1 0 0,-1 0 0,1 1 0,-1-2 0,1 1 0,-1 0 0,1 0 0,-1-1 0,1 0 0,0 1 0,0-1 0,-1 0 0,1 0 0,0 0 0,-1-1 0,1 1 0,0-1 0,-1 1 0,4-2 0,0 0 0,0-1 0,0 1 0,0-1 0,-1 0 0,1 0 0,-1-1 0,0 0 0,0 1 0,0-2 0,0 1 0,4-6 0,-7 7 0,0 0 0,-1 0 0,1 0 0,-1-1 0,1 1 0,-1-1 0,0 1 0,0-1 0,-1 0 0,1 1 0,-1-1 0,0-4 0,-2-52 0,0 26 0,2 25 0,1 0 0,1-1 0,0 1 0,0 0 0,4-9 0,-3 8 0,0 0 0,-1 0 0,3-19 0,-5-15 0,-1 34 0,0 0 0,1 0 0,1 0 0,0 0 0,0 0 0,1 0 0,0 1 0,1-1 0,3-9 0,-1 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8:27.257"/>
    </inkml:context>
    <inkml:brush xml:id="br0">
      <inkml:brushProperty name="width" value="0.35" units="cm"/>
      <inkml:brushProperty name="height" value="0.35" units="cm"/>
      <inkml:brushProperty name="color" value="#FFFFFF"/>
    </inkml:brush>
  </inkml:definitions>
  <inkml:trace contextRef="#ctx0" brushRef="#br0">61 1 24575,'0'21'0,"1"18"0,-2 1 0,-1-1 0,-12 58 0,-15 42 0,22-97 0,2 0 0,2 1 0,2 0 0,4 44 0,0 6 0,-5 28 0,5 123 0,1-221-1365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5:54.694"/>
    </inkml:context>
    <inkml:brush xml:id="br0">
      <inkml:brushProperty name="width" value="0.35" units="cm"/>
      <inkml:brushProperty name="height" value="0.35" units="cm"/>
      <inkml:brushProperty name="color" value="#FFFFFF"/>
    </inkml:brush>
  </inkml:definitions>
  <inkml:trace contextRef="#ctx0" brushRef="#br0">283 1552 24575,'-3'-144'0,"-30"-215"0,24 275 0,3-136 0,6 186 0,-1 22 0,0 0 0,-1 0 0,-1 0 0,0 0 0,-1 1 0,-6-15 0,4 11 0,0-1 0,-4-23 0,6 5 0,1-62 0,4 66 0,-2 0 0,-9-53 0,0 20 0,-2-72 0,8 78 0,1 42 0,-1 23 0,-1 25 0,17 451 0,0-256 0,2 435 0,-16-640 0,0 1 0,-2-1 0,-1 0 0,-8 27 0,6-27 0,1 0 0,1 1 0,-3 40 0,2 30 0,0 28 0,8-12 0,-4 179 0,-2-255 0,-2 1 0,-1-1 0,-2-1 0,-16 44 0,-13 48 0,31-82 0,2 0 0,1 0 0,6 81 0,0-36 0,-1-76 0,1 1 0,1-1 0,0 0 0,0 0 0,1 0 0,1 0 0,0 0 0,0-1 0,2 0 0,6 10 0,-11-19 0,0 1 0,-1-1 0,1-1 0,0 1 0,0 0 0,0 0 0,1-1 0,-1 1 0,0-1 0,1 0 0,-1 0 0,1 1 0,-1-2 0,1 1 0,-1 0 0,1 0 0,-1-1 0,1 0 0,0 1 0,0-1 0,-1 0 0,1 0 0,0 0 0,-1-1 0,1 1 0,0-1 0,-1 1 0,4-2 0,0 0 0,0-1 0,0 1 0,0-1 0,-1 0 0,1 0 0,-1-1 0,0 0 0,0 1 0,0-2 0,0 1 0,4-6 0,-7 7 0,0 0 0,-1 0 0,1 0 0,-1-1 0,1 1 0,-1-1 0,0 1 0,0-1 0,-1 0 0,1 1 0,-1-1 0,0-4 0,-2-52 0,0 26 0,2 25 0,1 0 0,1-1 0,0 1 0,0 0 0,4-9 0,-3 8 0,0 0 0,-1 0 0,3-19 0,-5-15 0,-1 34 0,0 0 0,1 0 0,1 0 0,0 0 0,0 0 0,1 0 0,0 1 0,1-1 0,3-9 0,-1 2-1365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5:54.694"/>
    </inkml:context>
    <inkml:brush xml:id="br0">
      <inkml:brushProperty name="width" value="0.35" units="cm"/>
      <inkml:brushProperty name="height" value="0.35" units="cm"/>
      <inkml:brushProperty name="color" value="#FFFFFF"/>
    </inkml:brush>
  </inkml:definitions>
  <inkml:trace contextRef="#ctx0" brushRef="#br0">283 1552 24575,'-3'-144'0,"-30"-215"0,24 275 0,3-136 0,6 186 0,-1 22 0,0 0 0,-1 0 0,-1 0 0,0 0 0,-1 1 0,-6-15 0,4 11 0,0-1 0,-4-23 0,6 5 0,1-62 0,4 66 0,-2 0 0,-9-53 0,0 20 0,-2-72 0,8 78 0,1 42 0,-1 23 0,-1 25 0,17 451 0,0-256 0,2 435 0,-16-640 0,0 1 0,-2-1 0,-1 0 0,-8 27 0,6-27 0,1 0 0,1 1 0,-3 40 0,2 30 0,0 28 0,8-12 0,-4 179 0,-2-255 0,-2 1 0,-1-1 0,-2-1 0,-16 44 0,-13 48 0,31-82 0,2 0 0,1 0 0,6 81 0,0-36 0,-1-76 0,1 1 0,1-1 0,0 0 0,0 0 0,1 0 0,1 0 0,0 0 0,0-1 0,2 0 0,6 10 0,-11-19 0,0 1 0,-1-1 0,1-1 0,0 1 0,0 0 0,0 0 0,1-1 0,-1 1 0,0-1 0,1 0 0,-1 0 0,1 1 0,-1-2 0,1 1 0,-1 0 0,1 0 0,-1-1 0,1 0 0,0 1 0,0-1 0,-1 0 0,1 0 0,0 0 0,-1-1 0,1 1 0,0-1 0,-1 1 0,4-2 0,0 0 0,0-1 0,0 1 0,0-1 0,-1 0 0,1 0 0,-1-1 0,0 0 0,0 1 0,0-2 0,0 1 0,4-6 0,-7 7 0,0 0 0,-1 0 0,1 0 0,-1-1 0,1 1 0,-1-1 0,0 1 0,0-1 0,-1 0 0,1 1 0,-1-1 0,0-4 0,-2-52 0,0 26 0,2 25 0,1 0 0,1-1 0,0 1 0,0 0 0,4-9 0,-3 8 0,0 0 0,-1 0 0,3-19 0,-5-15 0,-1 34 0,0 0 0,1 0 0,1 0 0,0 0 0,0 0 0,1 0 0,0 1 0,1-1 0,3-9 0,-1 2-1365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5:54.694"/>
    </inkml:context>
    <inkml:brush xml:id="br0">
      <inkml:brushProperty name="width" value="0.35" units="cm"/>
      <inkml:brushProperty name="height" value="0.35" units="cm"/>
      <inkml:brushProperty name="color" value="#FFFFFF"/>
    </inkml:brush>
  </inkml:definitions>
  <inkml:trace contextRef="#ctx0" brushRef="#br0">283 1552 24575,'-3'-144'0,"-30"-215"0,24 275 0,3-136 0,6 186 0,-1 22 0,0 0 0,-1 0 0,-1 0 0,0 0 0,-1 1 0,-6-15 0,4 11 0,0-1 0,-4-23 0,6 5 0,1-62 0,4 66 0,-2 0 0,-9-53 0,0 20 0,-2-72 0,8 78 0,1 42 0,-1 23 0,-1 25 0,17 451 0,0-256 0,2 435 0,-16-640 0,0 1 0,-2-1 0,-1 0 0,-8 27 0,6-27 0,1 0 0,1 1 0,-3 40 0,2 30 0,0 28 0,8-12 0,-4 179 0,-2-255 0,-2 1 0,-1-1 0,-2-1 0,-16 44 0,-13 48 0,31-82 0,2 0 0,1 0 0,6 81 0,0-36 0,-1-76 0,1 1 0,1-1 0,0 0 0,0 0 0,1 0 0,1 0 0,0 0 0,0-1 0,2 0 0,6 10 0,-11-19 0,0 1 0,-1-1 0,1-1 0,0 1 0,0 0 0,0 0 0,1-1 0,-1 1 0,0-1 0,1 0 0,-1 0 0,1 1 0,-1-2 0,1 1 0,-1 0 0,1 0 0,-1-1 0,1 0 0,0 1 0,0-1 0,-1 0 0,1 0 0,0 0 0,-1-1 0,1 1 0,0-1 0,-1 1 0,4-2 0,0 0 0,0-1 0,0 1 0,0-1 0,-1 0 0,1 0 0,-1-1 0,0 0 0,0 1 0,0-2 0,0 1 0,4-6 0,-7 7 0,0 0 0,-1 0 0,1 0 0,-1-1 0,1 1 0,-1-1 0,0 1 0,0-1 0,-1 0 0,1 1 0,-1-1 0,0-4 0,-2-52 0,0 26 0,2 25 0,1 0 0,1-1 0,0 1 0,0 0 0,4-9 0,-3 8 0,0 0 0,-1 0 0,3-19 0,-5-15 0,-1 34 0,0 0 0,1 0 0,1 0 0,0 0 0,0 0 0,1 0 0,0 1 0,1-1 0,3-9 0,-1 2-1365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5:54.694"/>
    </inkml:context>
    <inkml:brush xml:id="br0">
      <inkml:brushProperty name="width" value="0.35" units="cm"/>
      <inkml:brushProperty name="height" value="0.35" units="cm"/>
      <inkml:brushProperty name="color" value="#FFFFFF"/>
    </inkml:brush>
  </inkml:definitions>
  <inkml:trace contextRef="#ctx0" brushRef="#br0">283 1552 24575,'-3'-144'0,"-30"-215"0,24 275 0,3-136 0,6 186 0,-1 22 0,0 0 0,-1 0 0,-1 0 0,0 0 0,-1 1 0,-6-15 0,4 11 0,0-1 0,-4-23 0,6 5 0,1-62 0,4 66 0,-2 0 0,-9-53 0,0 20 0,-2-72 0,8 78 0,1 42 0,-1 23 0,-1 25 0,17 451 0,0-256 0,2 435 0,-16-640 0,0 1 0,-2-1 0,-1 0 0,-8 27 0,6-27 0,1 0 0,1 1 0,-3 40 0,2 30 0,0 28 0,8-12 0,-4 179 0,-2-255 0,-2 1 0,-1-1 0,-2-1 0,-16 44 0,-13 48 0,31-82 0,2 0 0,1 0 0,6 81 0,0-36 0,-1-76 0,1 1 0,1-1 0,0 0 0,0 0 0,1 0 0,1 0 0,0 0 0,0-1 0,2 0 0,6 10 0,-11-19 0,0 1 0,-1-1 0,1-1 0,0 1 0,0 0 0,0 0 0,1-1 0,-1 1 0,0-1 0,1 0 0,-1 0 0,1 1 0,-1-2 0,1 1 0,-1 0 0,1 0 0,-1-1 0,1 0 0,0 1 0,0-1 0,-1 0 0,1 0 0,0 0 0,-1-1 0,1 1 0,0-1 0,-1 1 0,4-2 0,0 0 0,0-1 0,0 1 0,0-1 0,-1 0 0,1 0 0,-1-1 0,0 0 0,0 1 0,0-2 0,0 1 0,4-6 0,-7 7 0,0 0 0,-1 0 0,1 0 0,-1-1 0,1 1 0,-1-1 0,0 1 0,0-1 0,-1 0 0,1 1 0,-1-1 0,0-4 0,-2-52 0,0 26 0,2 25 0,1 0 0,1-1 0,0 1 0,0 0 0,4-9 0,-3 8 0,0 0 0,-1 0 0,3-19 0,-5-15 0,-1 34 0,0 0 0,1 0 0,1 0 0,0 0 0,0 0 0,1 0 0,0 1 0,1-1 0,3-9 0,-1 2-1365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5:54.694"/>
    </inkml:context>
    <inkml:brush xml:id="br0">
      <inkml:brushProperty name="width" value="0.35" units="cm"/>
      <inkml:brushProperty name="height" value="0.35" units="cm"/>
      <inkml:brushProperty name="color" value="#FFFFFF"/>
    </inkml:brush>
  </inkml:definitions>
  <inkml:trace contextRef="#ctx0" brushRef="#br0">283 1552 24575,'-3'-144'0,"-30"-215"0,24 275 0,3-136 0,6 186 0,-1 22 0,0 0 0,-1 0 0,-1 0 0,0 0 0,-1 1 0,-6-15 0,4 11 0,0-1 0,-4-23 0,6 5 0,1-62 0,4 66 0,-2 0 0,-9-53 0,0 20 0,-2-72 0,8 78 0,1 42 0,-1 23 0,-1 25 0,17 451 0,0-256 0,2 435 0,-16-640 0,0 1 0,-2-1 0,-1 0 0,-8 27 0,6-27 0,1 0 0,1 1 0,-3 40 0,2 30 0,0 28 0,8-12 0,-4 179 0,-2-255 0,-2 1 0,-1-1 0,-2-1 0,-16 44 0,-13 48 0,31-82 0,2 0 0,1 0 0,6 81 0,0-36 0,-1-76 0,1 1 0,1-1 0,0 0 0,0 0 0,1 0 0,1 0 0,0 0 0,0-1 0,2 0 0,6 10 0,-11-19 0,0 1 0,-1-1 0,1-1 0,0 1 0,0 0 0,0 0 0,1-1 0,-1 1 0,0-1 0,1 0 0,-1 0 0,1 1 0,-1-2 0,1 1 0,-1 0 0,1 0 0,-1-1 0,1 0 0,0 1 0,0-1 0,-1 0 0,1 0 0,0 0 0,-1-1 0,1 1 0,0-1 0,-1 1 0,4-2 0,0 0 0,0-1 0,0 1 0,0-1 0,-1 0 0,1 0 0,-1-1 0,0 0 0,0 1 0,0-2 0,0 1 0,4-6 0,-7 7 0,0 0 0,-1 0 0,1 0 0,-1-1 0,1 1 0,-1-1 0,0 1 0,0-1 0,-1 0 0,1 1 0,-1-1 0,0-4 0,-2-52 0,0 26 0,2 25 0,1 0 0,1-1 0,0 1 0,0 0 0,4-9 0,-3 8 0,0 0 0,-1 0 0,3-19 0,-5-15 0,-1 34 0,0 0 0,1 0 0,1 0 0,0 0 0,0 0 0,1 0 0,0 1 0,1-1 0,3-9 0,-1 2-1365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5:54.694"/>
    </inkml:context>
    <inkml:brush xml:id="br0">
      <inkml:brushProperty name="width" value="0.35" units="cm"/>
      <inkml:brushProperty name="height" value="0.35" units="cm"/>
      <inkml:brushProperty name="color" value="#FFFFFF"/>
    </inkml:brush>
  </inkml:definitions>
  <inkml:trace contextRef="#ctx0" brushRef="#br0">283 1552 24575,'-3'-144'0,"-30"-215"0,24 275 0,3-136 0,6 186 0,-1 22 0,0 0 0,-1 0 0,-1 0 0,0 0 0,-1 1 0,-6-15 0,4 11 0,0-1 0,-4-23 0,6 5 0,1-62 0,4 66 0,-2 0 0,-9-53 0,0 20 0,-2-72 0,8 78 0,1 42 0,-1 23 0,-1 25 0,17 451 0,0-256 0,2 435 0,-16-640 0,0 1 0,-2-1 0,-1 0 0,-8 27 0,6-27 0,1 0 0,1 1 0,-3 40 0,2 30 0,0 28 0,8-12 0,-4 179 0,-2-255 0,-2 1 0,-1-1 0,-2-1 0,-16 44 0,-13 48 0,31-82 0,2 0 0,1 0 0,6 81 0,0-36 0,-1-76 0,1 1 0,1-1 0,0 0 0,0 0 0,1 0 0,1 0 0,0 0 0,0-1 0,2 0 0,6 10 0,-11-19 0,0 1 0,-1-1 0,1-1 0,0 1 0,0 0 0,0 0 0,1-1 0,-1 1 0,0-1 0,1 0 0,-1 0 0,1 1 0,-1-2 0,1 1 0,-1 0 0,1 0 0,-1-1 0,1 0 0,0 1 0,0-1 0,-1 0 0,1 0 0,0 0 0,-1-1 0,1 1 0,0-1 0,-1 1 0,4-2 0,0 0 0,0-1 0,0 1 0,0-1 0,-1 0 0,1 0 0,-1-1 0,0 0 0,0 1 0,0-2 0,0 1 0,4-6 0,-7 7 0,0 0 0,-1 0 0,1 0 0,-1-1 0,1 1 0,-1-1 0,0 1 0,0-1 0,-1 0 0,1 1 0,-1-1 0,0-4 0,-2-52 0,0 26 0,2 25 0,1 0 0,1-1 0,0 1 0,0 0 0,4-9 0,-3 8 0,0 0 0,-1 0 0,3-19 0,-5-15 0,-1 34 0,0 0 0,1 0 0,1 0 0,0 0 0,0 0 0,1 0 0,0 1 0,1-1 0,3-9 0,-1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8:00.479"/>
    </inkml:context>
    <inkml:brush xml:id="br0">
      <inkml:brushProperty name="width" value="0.35" units="cm"/>
      <inkml:brushProperty name="height" value="0.35" units="cm"/>
      <inkml:brushProperty name="color" value="#FFFFFF"/>
    </inkml:brush>
  </inkml:definitions>
  <inkml:trace contextRef="#ctx0" brushRef="#br0">389 1487 24575,'-5'-15'0,"0"0"0,1 0 0,1 0 0,0 0 0,1 0 0,1 0 0,0-24 0,0 5 0,-4-538 0,7 315 0,-2-163 0,0 414 0,-1-25 0,1 30 0,0-1 0,0 1 0,0 0 0,0 0 0,0-1 0,-1 1 0,1 0 0,-1 0 0,1 0 0,-1-1 0,1 1 0,-1 0 0,1 0 0,-1 0 0,0 0 0,0 0 0,0 0 0,-1-1 0,2 3 0,-1-1 0,0 0 0,0 1 0,1 0 0,-1-1 0,1 1 0,-1-1 0,0 1 0,1 0 0,-1-1 0,1 1 0,0 0 0,-1 0 0,1-1 0,0 1 0,-1 0 0,1 0 0,0 0 0,0-1 0,-1 1 0,1 0 0,0 0 0,0 0 0,0 0 0,0 1 0,-4 26 0,0 89 0,4-71 0,-10 71 0,-29 208 0,35-301 0,-10 59 0,-3 118 0,18 468 0,-4-614 0,-3-1 0,-22 94 0,19-107 0,-20 63 0,20-78 0,1 1 0,2 0 0,0 0 0,-3 52 0,-4 105 0,0 25 0,10-161 0,-1 0 0,-18 78 0,12-76 0,2 0 0,-2 59 0,8-96 0,1 0 0,-2 0 0,0 0 0,0 0 0,-1-1 0,-7 14 0,6-13 0,0-1 0,1 1 0,1 0 0,0 0 0,-3 23 0,6-33 0,0-1 0,0 0 0,1 1 0,-1-1 0,0 1 0,1-1 0,-1 0 0,1 1 0,0-1 0,0 0 0,0 0 0,0 0 0,0 0 0,0 0 0,1 0 0,-1 0 0,1 0 0,-1 0 0,1 0 0,0-1 0,0 1 0,0-1 0,0 1 0,0-1 0,0 0 0,0 0 0,0 0 0,0 0 0,0 0 0,1 0 0,-1-1 0,0 1 0,4 0 0,8 1 0,1-1 0,-1 0 0,1-1 0,20-2 0,-14 1 0,18 0 0,-28 2 0,0 0 0,0-2 0,0 1 0,0-1 0,0-1 0,0 0 0,0 0 0,-1-1 0,1-1 0,18-8 0,-2-4 0,-2-2 0,0-1 0,25-25 0,-41 34 0,0 0 0,-1 0 0,0-1 0,-1 0 0,0 0 0,-1-1 0,0 1 0,-1-1 0,0-1 0,4-13 0,-3-11 0,-1 0 0,-1 0 0,-2 0 0,-6-73 0,0 9 0,4-601 0,1 697 34,-1 1 1,-1-1-1,1 0 0,-1 0 0,0 1 0,0-1 0,0 0 0,0 1 0,-4-7 1,4 9-121,-1 0 1,1 0 0,-1 0-1,1 0 1,-1 0 0,0 0-1,0 1 1,0-1 0,0 1-1,0-1 1,0 1 0,-1 0-1,1 0 1,0 0 0,-1 0-1,1 0 1,0 1 0,-1-1-1,-3 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1:03:17.872"/>
    </inkml:context>
    <inkml:brush xml:id="br0">
      <inkml:brushProperty name="width" value="0.05" units="cm"/>
      <inkml:brushProperty name="height" value="0.05" units="cm"/>
      <inkml:brushProperty name="color" value="#E71224"/>
    </inkml:brush>
  </inkml:definitions>
  <inkml:trace contextRef="#ctx0" brushRef="#br0">101 343 24575,'0'1112'0,"-1"-1107"0,1-1 0,1 1 0,-1-1 0,1 0 0,-1 1 0,1-1 0,1 0 0,-1 0 0,2 5 0,-2-7 0,1 0 0,-1-1 0,0 1 0,1 0 0,-1-1 0,1 1 0,0-1 0,-1 1 0,1-1 0,0 0 0,0 1 0,0-1 0,0 0 0,0 0 0,0-1 0,0 1 0,0 0 0,1-1 0,3 1 0,60 8 0,-41-6 0,-1 0 0,46 14 0,-58-12 0,0 0 0,0 1 0,0 1 0,15 11 0,-20-12 0,1-1 0,1 1 0,-1-1 0,1-1 0,0 0 0,0 0 0,0-1 0,0 0 0,16 3 0,10-3 0,0-1 0,63-6 0,-93 3 0,0 0 0,0-1 0,-1 1 0,1-1 0,0 0 0,0 0 0,-1 0 0,0-1 0,1 0 0,-1 0 0,0 0 0,7-7 0,3-5 0,24-31 0,-19 22 0,21-18 0,-26 28 0,21-26 0,-32 35 0,0 1 0,-1-1 0,1-1 0,-1 1 0,0 0 0,-1 0 0,1-1 0,-1 1 0,0-1 0,0-7 0,0-10 0,-3-28 0,0 19 0,0-602 0,3 349 0,0 269 0,1 1 0,0 0 0,5-17 0,-3 14 0,4-32 0,-7 34 0,0 0 0,0 0 0,-3-25 0,2 38 0,0-1 0,-1 0 0,0 1 0,0-1 0,0 1 0,0-1 0,0 1 0,-1 0 0,1-1 0,-1 1 0,0 0 0,0 0 0,-1 0 0,1 0 0,0 1 0,-6-5 0,-1 1 0,0 0 0,-1 1 0,1 0 0,-1 0 0,-1 1 0,1 1 0,-1 0 0,1 0 0,-1 1 0,-13-1 0,-14 0 0,-63 5 0,35 0 0,-398-2 0,458 0 0,1 0 0,-1 1 0,1-1 0,0 1 0,-1 0 0,1 0 0,0 1 0,0 0 0,0 0 0,0 0 0,0 0 0,0 1 0,-6 4 0,8-4 0,-1 0 0,1 1 0,0 0 0,0-1 0,0 1 0,0 0 0,0 1 0,1-1 0,0 0 0,0 1 0,0-1 0,1 1 0,-1-1 0,1 1 0,-1 5 0,-1 24 0,0 1 0,5 66 0,1-25 0,-3-61-124,1 0 0,1 0 0,0-1 0,1 1 0,1 0 0,0-1-1,1 0 1,0 0 0,1 0 0,14 23 0,-11-22-6702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1:04:13.710"/>
    </inkml:context>
    <inkml:brush xml:id="br0">
      <inkml:brushProperty name="width" value="0.05" units="cm"/>
      <inkml:brushProperty name="height" value="0.05" units="cm"/>
      <inkml:brushProperty name="color" value="#E71224"/>
    </inkml:brush>
  </inkml:definitions>
  <inkml:trace contextRef="#ctx0" brushRef="#br0">131 341 24575,'0'1106'0,"0"-1101"0,0-1 0,0 0 0,1 1 0,0-1 0,0 0 0,0 0 0,0 1 0,1-1 0,3 4 0,-4-6 0,1 0 0,-1 0 0,1 0 0,0-1 0,0 1 0,0-1 0,0 1 0,1-1 0,-1 1 0,1-1 0,-1 0 0,1 0 0,-1 0 0,1 0 0,0 0 0,-1 0 0,1-1 0,0 1 0,5 0 0,78 8 0,-53-7 0,-1 2 0,59 12 0,-75-11 0,-1 0 0,1 1 0,-1 1 0,20 11 0,-25-12 0,1-1 0,-1 1 0,1-2 0,1 1 0,-1-1 0,1 0 0,0-1 0,0 0 0,20 3 0,14-3 0,0-2 0,81-5 0,-120 4 0,-1-2 0,1 1 0,-1 0 0,0-1 0,1 0 0,-1 0 0,-1 0 0,1-1 0,0 0 0,-1 0 0,1 0 0,8-7 0,5-4 0,30-32 0,-25 22 0,29-19 0,-34 30 0,26-27 0,-41 35 0,-1 1 0,1-1 0,-1 0 0,-1-1 0,1 1 0,-1 0 0,0-1 0,-1 1 0,0-1 0,1-7 0,-1-10 0,-3-28 0,0 20 0,-1-600 0,4 348 0,0 268 0,1-1 0,1 1 0,6-17 0,-3 14 0,4-31 0,-9 33 0,1 0 0,-1 1 0,-3-26 0,2 37 0,-1 0 0,0 1 0,0-1 0,0 1 0,0-1 0,-1 1 0,0-1 0,0 1 0,0 0 0,0 0 0,-1 0 0,0 0 0,1 0 0,-1 0 0,-1 0 0,-5-4 0,-3 1 0,0 1 0,-1-1 0,0 2 0,0-1 0,0 1 0,0 1 0,-1 0 0,0 0 0,0 1 0,-18-1 0,-18 0 0,-80 5 0,43 0 0,-519-2 0,599 0 0,0 0 0,0 1 0,0-1 0,0 1 0,0 0 0,0 0 0,1 1 0,-1 0 0,1-1 0,-1 2 0,1-1 0,0 1 0,-9 4 0,10-4 0,1 0 0,-1 1 0,1-1 0,0 1 0,1 0 0,-1 0 0,1 0 0,0 0 0,0 1 0,0-1 0,1 1 0,0-1 0,0 1 0,1 0 0,-2 5 0,-2 24 0,2 0 0,6 67 0,0-26 0,-2-60-124,0 0 0,1-1 0,1 1 0,1 0 0,1-1 0,0 1-1,2-1 1,0 0 0,1-1 0,18 24 0,-15-22-6702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04:17:46.912"/>
    </inkml:context>
    <inkml:brush xml:id="br0">
      <inkml:brushProperty name="width" value="0.35" units="cm"/>
      <inkml:brushProperty name="height" value="0.35" units="cm"/>
      <inkml:brushProperty name="color" value="#FFFFFF"/>
    </inkml:brush>
  </inkml:definitions>
  <inkml:trace contextRef="#ctx0" brushRef="#br0">1 1 24575,'17'508'0,"-5"185"0,-13-464 0,15-56 0,1-13 0,-13 554 218,-4-344-1801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1:19:33.087"/>
    </inkml:context>
    <inkml:brush xml:id="br0">
      <inkml:brushProperty name="width" value="0.1" units="cm"/>
      <inkml:brushProperty name="height" value="0.1" units="cm"/>
      <inkml:brushProperty name="color" value="#E71224"/>
    </inkml:brush>
  </inkml:definitions>
  <inkml:trace contextRef="#ctx0" brushRef="#br0">1 160 24575,'0'467'0,"0"-462"0,0 0 0,0-1 0,0 1 0,1 0 0,-1-1 0,1 1 0,0-1 0,1 1 0,-1-1 0,1 1 0,0-1 0,0 0 0,0 0 0,1 0 0,-1 0 0,1 0 0,0-1 0,0 1 0,0-1 0,1 0 0,-1 0 0,1 0 0,0 0 0,0 0 0,0-1 0,0 0 0,0 0 0,0 0 0,0 0 0,1-1 0,-1 1 0,1-1 0,6 0 0,22 5 0,-1-3 0,1-1 0,56-3 0,-56 0 0,0 0 0,0 3 0,54 8 0,-41-2 0,1-1 0,55 0 0,98-8 0,-69-1 0,1 3 0,149-3 0,-277 2 0,0-1 0,-1 1 0,1 0 0,-1-1 0,1 0 0,-1 0 0,0 0 0,1 0 0,-1-1 0,0 1 0,0-1 0,0 0 0,0 0 0,0 0 0,0 0 0,0 0 0,-1-1 0,1 1 0,-1-1 0,0 0 0,3-3 0,-2-1 0,0 1 0,-1-1 0,0 1 0,0-1 0,0 0 0,-1 0 0,0 0 0,0 0 0,-1-14 0,-5-133 0,0 76 0,8-98 0,10 114 0,-9 46 0,0 1 0,-1-1 0,-1 1 0,1-22 0,-3 34 0,0-1 0,-1 1 0,1-1 0,-1 1 0,0 0 0,1-1 0,-1 1 0,-1 0 0,1 0 0,0-1 0,-1 1 0,0 0 0,0 1 0,0-1 0,0 0 0,0 0 0,0 1 0,-1-1 0,1 1 0,-1 0 0,1 0 0,-1 0 0,0 0 0,-5-2 0,1 1 0,-1 0 0,1 0 0,-1 1 0,0 0 0,1 1 0,-1-1 0,0 2 0,0-1 0,0 1 0,-15 1 0,-3 3 0,-50 15 0,43-10 0,-9 3 0,23-6 0,0-1 0,0-1 0,-34 3 0,22-4 0,-41 10 0,44-8 0,-57 5 0,-349-9 88,205-2-1541,196 1-5373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1:19:56.739"/>
    </inkml:context>
    <inkml:brush xml:id="br0">
      <inkml:brushProperty name="width" value="0.1" units="cm"/>
      <inkml:brushProperty name="height" value="0.1" units="cm"/>
      <inkml:brushProperty name="color" value="#E71224"/>
    </inkml:brush>
  </inkml:definitions>
  <inkml:trace contextRef="#ctx0" brushRef="#br0">1 234 24575,'0'683'0,"0"-677"0,0 1 0,0 0 0,0 0 0,1 0 0,0-1 0,1 1 0,-1 0 0,1-1 0,0 1 0,1-1 0,0 0 0,0 0 0,0 0 0,1 0 0,0 0 0,0-1 0,0 0 0,0 1 0,1-2 0,0 1 0,0 0 0,1-1 0,-1 0 0,1 0 0,0-1 0,0 0 0,0 0 0,0 0 0,0-1 0,1 1 0,-1-2 0,1 1 0,10 1 0,30 4 0,1-2 0,0-1 0,81-6 0,-81 0 0,1 1 0,-1 3 0,79 13 0,-60-2 0,2-4 0,81 2 0,141-13 0,-100-2 0,3 7 0,217-7 0,-406 4 0,0 0 0,0-1 0,0 0 0,0 0 0,0 0 0,0 0 0,0-1 0,0 0 0,0 0 0,0 0 0,-1 0 0,1-1 0,-1 0 0,0 0 0,0 0 0,0-1 0,0 1 0,0-1 0,-1 0 0,1 0 0,2-6 0,-1 1 0,-1 0 0,-1-1 0,0 0 0,0 1 0,-1-1 0,0 0 0,0 0 0,-1-1 0,-1-19 0,-8-195 0,2 110 0,10-142 0,15 166 0,-13 69 0,-1-1 0,0 1 0,-2-1 0,1-31 0,-4 49 0,-1 0 0,1 0 0,-1 0 0,0 0 0,0 0 0,0 0 0,0 1 0,-1-1 0,0 0 0,0 1 0,0-1 0,-1 1 0,0 0 0,0-1 0,0 1 0,0 1 0,0-1 0,-1 0 0,1 1 0,-1 0 0,0 0 0,0 0 0,-1 0 0,-6-3 0,0 1 0,1 1 0,-2 0 0,1 1 0,0 0 0,0 1 0,-1 0 0,1 1 0,-1 0 0,0 1 0,-22 2 0,-4 4 0,-72 21 0,62-14 0,-14 5 0,34-10 0,1 0 0,-2-2 0,-48 5 0,32-7 0,-60 14 0,64-9 0,-83 5 0,-510-13 88,300-3-1541,285 2-5373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731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4630400" cy="5486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0000"/>
                    <a:lumOff val="10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10064210" y="6316927"/>
            <a:ext cx="0" cy="10972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8850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742771942"/>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042228"/>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74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0"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4759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83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96507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63256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364241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5644049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949455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202237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573954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655686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20047808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516350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310176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528227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23807616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629389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451700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0289246"/>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90025475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89992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4630400" cy="548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0000"/>
                    <a:lumOff val="1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10064210" y="6316927"/>
            <a:ext cx="0" cy="109728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515915"/>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8517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4754879" y="2357120"/>
            <a:ext cx="8637271" cy="2905757"/>
          </a:xfrm>
        </p:spPr>
        <p:txBody>
          <a:bodyPr anchor="b">
            <a:normAutofit/>
          </a:bodyPr>
          <a:lstStyle>
            <a:lvl1pPr algn="r">
              <a:defRPr sz="5760">
                <a:effectLst/>
              </a:defRPr>
            </a:lvl1pPr>
          </a:lstStyle>
          <a:p>
            <a:r>
              <a:rPr lang="en-US"/>
              <a:t>Click to edit Master title style</a:t>
            </a:r>
            <a:endParaRPr lang="en-US" dirty="0"/>
          </a:p>
        </p:txBody>
      </p:sp>
      <p:sp>
        <p:nvSpPr>
          <p:cNvPr id="3" name="Subtitle 2"/>
          <p:cNvSpPr>
            <a:spLocks noGrp="1"/>
          </p:cNvSpPr>
          <p:nvPr>
            <p:ph type="subTitle" idx="1"/>
          </p:nvPr>
        </p:nvSpPr>
        <p:spPr>
          <a:xfrm>
            <a:off x="4754879" y="5262879"/>
            <a:ext cx="8637271" cy="1686560"/>
          </a:xfrm>
        </p:spPr>
        <p:txBody>
          <a:bodyPr anchor="t">
            <a:normAutofit/>
          </a:bodyPr>
          <a:lstStyle>
            <a:lvl1pPr marL="0" indent="0" algn="r">
              <a:buNone/>
              <a:defRPr sz="2160" cap="all">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0719070" y="7044691"/>
            <a:ext cx="1920240" cy="453390"/>
          </a:xfrm>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a:xfrm>
            <a:off x="4754879" y="7044691"/>
            <a:ext cx="5872750" cy="453390"/>
          </a:xfrm>
        </p:spPr>
        <p:txBody>
          <a:bodyPr/>
          <a:lstStyle/>
          <a:p>
            <a:endParaRPr lang="en-US" dirty="0"/>
          </a:p>
        </p:txBody>
      </p:sp>
      <p:sp>
        <p:nvSpPr>
          <p:cNvPr id="6" name="Slide Number Placeholder 5"/>
          <p:cNvSpPr>
            <a:spLocks noGrp="1"/>
          </p:cNvSpPr>
          <p:nvPr>
            <p:ph type="sldNum" sz="quarter" idx="12"/>
          </p:nvPr>
        </p:nvSpPr>
        <p:spPr>
          <a:xfrm>
            <a:off x="12730750" y="7044691"/>
            <a:ext cx="661400" cy="45339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851559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001340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3970297"/>
            <a:ext cx="12157712" cy="1762560"/>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822959" y="5732857"/>
            <a:ext cx="12157714" cy="1032480"/>
          </a:xfrm>
        </p:spPr>
        <p:txBody>
          <a:bodyPr anchor="t">
            <a:normAutofit/>
          </a:bodyPr>
          <a:lstStyle>
            <a:lvl1pPr marL="0" indent="0" algn="l">
              <a:buNone/>
              <a:defRPr sz="2400" cap="all">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800516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2" y="2570480"/>
            <a:ext cx="5994401" cy="43789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86274" y="2570481"/>
            <a:ext cx="5994398" cy="43789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00693856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68404" y="2661921"/>
            <a:ext cx="5650865"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2" y="3444241"/>
            <a:ext cx="5996308"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315204" y="2672081"/>
            <a:ext cx="566737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88180" y="3444241"/>
            <a:ext cx="5994401"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2728057"/>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350734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410148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2489200"/>
            <a:ext cx="4417062"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577841" y="731521"/>
            <a:ext cx="7402831" cy="62179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1" y="4135120"/>
            <a:ext cx="4417062" cy="219456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59977165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0" y="1920240"/>
            <a:ext cx="7397584" cy="164592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043504" y="1097280"/>
            <a:ext cx="3937169" cy="54864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22960" y="3566160"/>
            <a:ext cx="7397584" cy="219456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89488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684150303"/>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5679438"/>
            <a:ext cx="12157712"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45921" y="1118535"/>
            <a:ext cx="10511792" cy="37979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22961" y="6359524"/>
            <a:ext cx="12157712" cy="59245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674918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749039"/>
          </a:xfrm>
        </p:spPr>
        <p:txBody>
          <a:bodyPr anchor="ctr">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822960" y="5212080"/>
            <a:ext cx="12157714"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0005835"/>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5" name="TextBox 14"/>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1" name="TextBox 10"/>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17450" y="4023360"/>
            <a:ext cx="11207021"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4959" y="5212080"/>
            <a:ext cx="12182840"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9571759"/>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3" y="3970297"/>
            <a:ext cx="12157710"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822961" y="5732857"/>
            <a:ext cx="12157711"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0082219"/>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3" name="TextBox 12"/>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4" name="TextBox 13"/>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6"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2960" y="4663440"/>
            <a:ext cx="12162523" cy="1066800"/>
          </a:xfrm>
        </p:spPr>
        <p:txBody>
          <a:bodyPr vert="horz" lIns="91440" tIns="45720" rIns="91440" bIns="45720" rtlCol="0" anchor="b">
            <a:normAutofit/>
          </a:bodyPr>
          <a:lstStyle>
            <a:lvl1pP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59" y="5730240"/>
            <a:ext cx="12162523" cy="121920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6614704"/>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29183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22961" y="4206240"/>
            <a:ext cx="12157714"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60" y="5212080"/>
            <a:ext cx="12157714"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4968585"/>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
        <p:nvSpPr>
          <p:cNvPr id="8" name="Title 1"/>
          <p:cNvSpPr>
            <a:spLocks noGrp="1"/>
          </p:cNvSpPr>
          <p:nvPr>
            <p:ph type="title"/>
          </p:nvPr>
        </p:nvSpPr>
        <p:spPr>
          <a:xfrm>
            <a:off x="822962" y="731521"/>
            <a:ext cx="12157710" cy="1747520"/>
          </a:xfrm>
        </p:spPr>
        <p:txBody>
          <a:bodyPr/>
          <a:lstStyle/>
          <a:p>
            <a:r>
              <a:rPr lang="en-US"/>
              <a:t>Click to edit Master title style</a:t>
            </a:r>
            <a:endParaRPr lang="en-US" dirty="0"/>
          </a:p>
        </p:txBody>
      </p:sp>
    </p:spTree>
    <p:extLst>
      <p:ext uri="{BB962C8B-B14F-4D97-AF65-F5344CB8AC3E}">
        <p14:creationId xmlns:p14="http://schemas.microsoft.com/office/powerpoint/2010/main" val="2827032988"/>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Vertical Title 1"/>
          <p:cNvSpPr>
            <a:spLocks noGrp="1"/>
          </p:cNvSpPr>
          <p:nvPr>
            <p:ph type="title" orient="vert"/>
          </p:nvPr>
        </p:nvSpPr>
        <p:spPr>
          <a:xfrm>
            <a:off x="10390410" y="731520"/>
            <a:ext cx="2590262"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22960" y="731520"/>
            <a:ext cx="9398539"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8543220"/>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3813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4323" y="1346836"/>
            <a:ext cx="10801754" cy="2865120"/>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1914323" y="4322446"/>
            <a:ext cx="10801754"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60388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2">
                    <a:lumMod val="75000"/>
                  </a:schemeClr>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7184"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2">
                    <a:lumMod val="75000"/>
                  </a:schemeClr>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7184" y="3561346"/>
            <a:ext cx="5705856" cy="4009886"/>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280514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848032"/>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5093" y="788672"/>
            <a:ext cx="11680214" cy="3423284"/>
          </a:xfrm>
        </p:spPr>
        <p:txBody>
          <a:bodyPr anchor="b">
            <a:normAutofit/>
          </a:bodyPr>
          <a:lstStyle>
            <a:lvl1pPr>
              <a:defRPr sz="4080"/>
            </a:lvl1pPr>
          </a:lstStyle>
          <a:p>
            <a:r>
              <a:rPr lang="en-US"/>
              <a:t>Click to edit Master title style</a:t>
            </a:r>
            <a:endParaRPr lang="en-US" dirty="0"/>
          </a:p>
        </p:txBody>
      </p:sp>
      <p:sp>
        <p:nvSpPr>
          <p:cNvPr id="3" name="Text Placeholder 2"/>
          <p:cNvSpPr>
            <a:spLocks noGrp="1"/>
          </p:cNvSpPr>
          <p:nvPr>
            <p:ph type="body" idx="1"/>
          </p:nvPr>
        </p:nvSpPr>
        <p:spPr>
          <a:xfrm>
            <a:off x="1475093" y="4322446"/>
            <a:ext cx="11680214" cy="1800224"/>
          </a:xfrm>
        </p:spPr>
        <p:txBody>
          <a:bodyPr/>
          <a:lstStyle>
            <a:lvl1pPr marL="0" indent="0" algn="ctr">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2961566"/>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1"/>
            <a:ext cx="12424513" cy="159158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554" y="2505984"/>
            <a:ext cx="612720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8084" y="2505984"/>
            <a:ext cx="611298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156337463"/>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12424513"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165" y="2505984"/>
            <a:ext cx="5855039"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96554" y="3494678"/>
            <a:ext cx="6128650"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2404" y="2505984"/>
            <a:ext cx="5838665"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1" y="3494678"/>
            <a:ext cx="6114428"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623100"/>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194988"/>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4727706"/>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4" y="731520"/>
            <a:ext cx="4718684" cy="2834640"/>
          </a:xfrm>
        </p:spPr>
        <p:txBody>
          <a:bodyPr anchor="b">
            <a:normAutofit/>
          </a:bodyPr>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6093677" y="731520"/>
            <a:ext cx="7427390" cy="62179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00674" y="3566161"/>
            <a:ext cx="4718684" cy="3383279"/>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571912981"/>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3" y="731520"/>
            <a:ext cx="7115728" cy="2834640"/>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5" y="910657"/>
            <a:ext cx="3906427" cy="5859646"/>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566160"/>
            <a:ext cx="7121940" cy="3383280"/>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5468534"/>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67" y="5147247"/>
            <a:ext cx="12441077" cy="983226"/>
          </a:xfrm>
        </p:spPr>
        <p:txBody>
          <a:bodyPr anchor="b">
            <a:normAutofit/>
          </a:bodyPr>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6567" y="745586"/>
            <a:ext cx="12441077" cy="405568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39198" cy="818966"/>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6424729"/>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1521"/>
            <a:ext cx="12424514" cy="4109831"/>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5" y="5045784"/>
            <a:ext cx="12424513" cy="1910623"/>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11455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1261492"/>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512174"/>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045785"/>
            <a:ext cx="12424514" cy="1903656"/>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1003934" y="8822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789547" y="3566512"/>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016561574"/>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68" y="2552331"/>
            <a:ext cx="12426392"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580667"/>
            <a:ext cx="12424516"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456306"/>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3" y="731520"/>
            <a:ext cx="12424514" cy="15906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3" y="2505983"/>
            <a:ext cx="3958747" cy="987966"/>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3" y="3493949"/>
            <a:ext cx="3958747"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3853" y="2505984"/>
            <a:ext cx="3958270"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33854" y="3493949"/>
            <a:ext cx="3959785"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8" y="2505984"/>
            <a:ext cx="3949453"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71616" y="3493949"/>
            <a:ext cx="3949453"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2169930"/>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96554" y="731520"/>
            <a:ext cx="12424514" cy="15906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5" y="5035079"/>
            <a:ext cx="3958746"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10424" y="2758784"/>
            <a:ext cx="352806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5" y="5726593"/>
            <a:ext cx="3958746"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242" y="5035079"/>
            <a:ext cx="39587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6" y="2758784"/>
            <a:ext cx="351663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26592"/>
            <a:ext cx="3960403"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8108" y="5035079"/>
            <a:ext cx="39478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783364" y="2758784"/>
            <a:ext cx="3518536"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957" y="5726594"/>
            <a:ext cx="3953110" cy="122284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9131160"/>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385001838"/>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731520"/>
            <a:ext cx="3051188"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3" y="731520"/>
            <a:ext cx="9190446"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3335647"/>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8012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0466569"/>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2753744"/>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9435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4338728"/>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61921952"/>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824835"/>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4236095"/>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166501"/>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312159938"/>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7581571"/>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9505749"/>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0101465"/>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47109417"/>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61892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534497904"/>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3554926"/>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0579832"/>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4187380652"/>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4371404"/>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2767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5588072"/>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2922426"/>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2394138"/>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78539533"/>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642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2">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0000"/>
                    <a:lumOff val="10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flipV="1">
            <a:off x="10064210" y="6316927"/>
            <a:ext cx="0" cy="10972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00682"/>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3701377"/>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4681834"/>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94146350"/>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4354014"/>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485869"/>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17953039"/>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7936727"/>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13621530"/>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7123827"/>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5269813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4.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image" Target="../media/image4.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6.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5"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4" y="7764845"/>
            <a:ext cx="2584970" cy="329184"/>
          </a:xfrm>
          <a:prstGeom prst="rect">
            <a:avLst/>
          </a:prstGeom>
        </p:spPr>
        <p:txBody>
          <a:bodyPr vert="horz" lIns="91440" tIns="45720" rIns="91440" bIns="45720" rtlCol="0" anchor="ctr"/>
          <a:lstStyle>
            <a:lvl1pPr algn="l">
              <a:defRPr sz="1200">
                <a:solidFill>
                  <a:schemeClr val="tx1">
                    <a:lumMod val="90000"/>
                    <a:lumOff val="10000"/>
                  </a:schemeClr>
                </a:solidFill>
                <a:latin typeface="+mj-lt"/>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3"/>
          </p:nvPr>
        </p:nvSpPr>
        <p:spPr>
          <a:xfrm>
            <a:off x="5811518" y="7764845"/>
            <a:ext cx="7081750" cy="329184"/>
          </a:xfrm>
          <a:prstGeom prst="rect">
            <a:avLst/>
          </a:prstGeom>
        </p:spPr>
        <p:txBody>
          <a:bodyPr vert="horz" lIns="91440" tIns="45720" rIns="91440" bIns="45720" rtlCol="0" anchor="ctr"/>
          <a:lstStyle>
            <a:lvl1pPr algn="r">
              <a:defRPr sz="12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1" y="7764845"/>
            <a:ext cx="1168399" cy="329184"/>
          </a:xfrm>
          <a:prstGeom prst="rect">
            <a:avLst/>
          </a:prstGeom>
        </p:spPr>
        <p:txBody>
          <a:bodyPr vert="horz" lIns="91440" tIns="45720" rIns="91440" bIns="45720" rtlCol="0" anchor="ctr"/>
          <a:lstStyle>
            <a:lvl1pPr algn="l">
              <a:defRPr sz="1200">
                <a:solidFill>
                  <a:schemeClr val="tx1">
                    <a:lumMod val="90000"/>
                    <a:lumOff val="10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352977"/>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0000"/>
              <a:lumOff val="10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2"/>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2"/>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2"/>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2"/>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2"/>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2"/>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2"/>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2"/>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2"/>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7146" y="1"/>
            <a:ext cx="14464666" cy="82296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731763"/>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2" y="731521"/>
            <a:ext cx="12157710" cy="174752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2" y="2570481"/>
            <a:ext cx="12157710" cy="437896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07592" y="7044691"/>
            <a:ext cx="192024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3"/>
          </p:nvPr>
        </p:nvSpPr>
        <p:spPr>
          <a:xfrm>
            <a:off x="822961" y="7044691"/>
            <a:ext cx="9393191" cy="45339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319273" y="7044691"/>
            <a:ext cx="66140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8473100"/>
      </p:ext>
    </p:extLst>
  </p:cSld>
  <p:clrMap bg1="dk1" tx1="lt1" bg2="dk2" tx2="lt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ts val="0"/>
        </a:spcBef>
        <a:spcAft>
          <a:spcPts val="1200"/>
        </a:spcAft>
        <a:buClr>
          <a:schemeClr val="tx1"/>
        </a:buClr>
        <a:buSzPct val="100000"/>
        <a:buFont typeface="Arial"/>
        <a:buChar char="•"/>
        <a:defRPr sz="2160" kern="1200" cap="none">
          <a:solidFill>
            <a:schemeClr val="tx1"/>
          </a:solidFill>
          <a:effectLst/>
          <a:latin typeface="+mn-lt"/>
          <a:ea typeface="+mn-ea"/>
          <a:cs typeface="+mn-cs"/>
        </a:defRPr>
      </a:lvl1pPr>
      <a:lvl2pPr marL="891540" indent="-342900" algn="l" defTabSz="548640" rtl="0" eaLnBrk="1" latinLnBrk="0" hangingPunct="1">
        <a:spcBef>
          <a:spcPts val="0"/>
        </a:spcBef>
        <a:spcAft>
          <a:spcPts val="1200"/>
        </a:spcAft>
        <a:buClr>
          <a:schemeClr val="tx1"/>
        </a:buClr>
        <a:buSzPct val="100000"/>
        <a:buFont typeface="Arial"/>
        <a:buChar char="•"/>
        <a:defRPr sz="1920" kern="1200" cap="none">
          <a:solidFill>
            <a:schemeClr val="tx1"/>
          </a:solidFill>
          <a:effectLst/>
          <a:latin typeface="+mn-lt"/>
          <a:ea typeface="+mn-ea"/>
          <a:cs typeface="+mn-cs"/>
        </a:defRPr>
      </a:lvl2pPr>
      <a:lvl3pPr marL="1440180" indent="-342900" algn="l" defTabSz="548640" rtl="0" eaLnBrk="1" latinLnBrk="0" hangingPunct="1">
        <a:spcBef>
          <a:spcPts val="0"/>
        </a:spcBef>
        <a:spcAft>
          <a:spcPts val="1200"/>
        </a:spcAft>
        <a:buClr>
          <a:schemeClr val="tx1"/>
        </a:buClr>
        <a:buSzPct val="100000"/>
        <a:buFont typeface="Arial"/>
        <a:buChar char="•"/>
        <a:defRPr sz="1680" kern="1200" cap="none">
          <a:solidFill>
            <a:schemeClr val="tx1"/>
          </a:solidFill>
          <a:effectLst/>
          <a:latin typeface="+mn-lt"/>
          <a:ea typeface="+mn-ea"/>
          <a:cs typeface="+mn-cs"/>
        </a:defRPr>
      </a:lvl3pPr>
      <a:lvl4pPr marL="185166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4pPr>
      <a:lvl5pPr marL="240030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5pPr>
      <a:lvl6pPr marL="301752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6pPr>
      <a:lvl7pPr marL="356616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7pPr>
      <a:lvl8pPr marL="411480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8pPr>
      <a:lvl9pPr marL="466344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5" y="731521"/>
            <a:ext cx="12424513" cy="15915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515277"/>
            <a:ext cx="12424514" cy="4434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3"/>
          </p:nvPr>
        </p:nvSpPr>
        <p:spPr>
          <a:xfrm>
            <a:off x="1096553" y="7059931"/>
            <a:ext cx="800743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8619167"/>
      </p:ext>
    </p:extLst>
  </p:cSld>
  <p:clrMap bg1="dk1" tx1="lt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Lst>
  <p:hf sldNum="0" hdr="0" ftr="0" dt="0"/>
  <p:txStyles>
    <p:titleStyle>
      <a:lvl1pPr algn="ctr" defTabSz="1097280" rtl="0" eaLnBrk="1" latinLnBrk="0" hangingPunct="1">
        <a:lnSpc>
          <a:spcPct val="90000"/>
        </a:lnSpc>
        <a:spcBef>
          <a:spcPct val="0"/>
        </a:spcBef>
        <a:buNone/>
        <a:defRPr sz="408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74320" indent="-274320" algn="l" defTabSz="1097280" rtl="0" eaLnBrk="1" latinLnBrk="0" hangingPunct="1">
        <a:lnSpc>
          <a:spcPct val="120000"/>
        </a:lnSpc>
        <a:spcBef>
          <a:spcPts val="120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22960" indent="-274320" algn="l" defTabSz="1097280" rtl="0" eaLnBrk="1" latinLnBrk="0" hangingPunct="1">
        <a:lnSpc>
          <a:spcPct val="120000"/>
        </a:lnSpc>
        <a:spcBef>
          <a:spcPts val="600"/>
        </a:spcBef>
        <a:buFont typeface="Arial" panose="020B0604020202020204" pitchFamily="34" charset="0"/>
        <a:buChar char="•"/>
        <a:defRPr sz="2160" kern="1200">
          <a:solidFill>
            <a:schemeClr val="tx1"/>
          </a:solidFill>
          <a:effectLst>
            <a:outerShdw blurRad="50800" dist="38100" dir="2700000" algn="tl" rotWithShape="0">
              <a:srgbClr val="000000">
                <a:alpha val="48000"/>
              </a:srgbClr>
            </a:outerShdw>
          </a:effectLst>
          <a:latin typeface="+mn-lt"/>
          <a:ea typeface="+mn-ea"/>
          <a:cs typeface="+mn-cs"/>
        </a:defRPr>
      </a:lvl2pPr>
      <a:lvl3pPr marL="1371600" indent="-274320" algn="l" defTabSz="1097280" rtl="0" eaLnBrk="1" latinLnBrk="0" hangingPunct="1">
        <a:lnSpc>
          <a:spcPct val="120000"/>
        </a:lnSpc>
        <a:spcBef>
          <a:spcPts val="600"/>
        </a:spcBef>
        <a:buFont typeface="Arial" panose="020B0604020202020204" pitchFamily="34" charset="0"/>
        <a:buChar char="•"/>
        <a:defRPr sz="1920" kern="1200">
          <a:solidFill>
            <a:schemeClr val="tx1"/>
          </a:solidFill>
          <a:effectLst>
            <a:outerShdw blurRad="50800" dist="38100" dir="2700000" algn="tl" rotWithShape="0">
              <a:srgbClr val="000000">
                <a:alpha val="48000"/>
              </a:srgbClr>
            </a:outerShdw>
          </a:effectLst>
          <a:latin typeface="+mn-lt"/>
          <a:ea typeface="+mn-ea"/>
          <a:cs typeface="+mn-cs"/>
        </a:defRPr>
      </a:lvl3pPr>
      <a:lvl4pPr marL="1920240" indent="-274320" algn="l" defTabSz="1097280" rtl="0" eaLnBrk="1" latinLnBrk="0" hangingPunct="1">
        <a:lnSpc>
          <a:spcPct val="120000"/>
        </a:lnSpc>
        <a:spcBef>
          <a:spcPts val="600"/>
        </a:spcBef>
        <a:buFont typeface="Arial" panose="020B0604020202020204" pitchFamily="34" charset="0"/>
        <a:buChar char="•"/>
        <a:defRPr sz="1680" kern="1200">
          <a:solidFill>
            <a:schemeClr val="tx1"/>
          </a:solidFill>
          <a:effectLst>
            <a:outerShdw blurRad="50800" dist="38100" dir="2700000" algn="tl" rotWithShape="0">
              <a:srgbClr val="000000">
                <a:alpha val="48000"/>
              </a:srgbClr>
            </a:outerShdw>
          </a:effectLst>
          <a:latin typeface="+mn-lt"/>
          <a:ea typeface="+mn-ea"/>
          <a:cs typeface="+mn-cs"/>
        </a:defRPr>
      </a:lvl4pPr>
      <a:lvl5pPr marL="246888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5pPr>
      <a:lvl6pPr marL="301752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6pPr>
      <a:lvl7pPr marL="356616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7pPr>
      <a:lvl8pPr marL="411480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8pPr>
      <a:lvl9pPr marL="466344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7146" y="1"/>
            <a:ext cx="14464666" cy="82296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048163"/>
      </p:ext>
    </p:extLst>
  </p:cSld>
  <p:clrMap bg1="dk1" tx1="lt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943"/>
            <a:ext cx="2828009" cy="8224847"/>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567422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customXml" Target="../ink/ink5.xml"/><Relationship Id="rId7"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customXml" Target="../ink/ink6.xml"/><Relationship Id="rId5" Type="http://schemas.openxmlformats.org/officeDocument/2006/relationships/image" Target="../media/image19.png"/><Relationship Id="rId4" Type="http://schemas.openxmlformats.org/officeDocument/2006/relationships/image" Target="../media/image110.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22.png"/><Relationship Id="rId7" Type="http://schemas.openxmlformats.org/officeDocument/2006/relationships/customXml" Target="../ink/ink9.xml"/><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170.png"/><Relationship Id="rId11" Type="http://schemas.openxmlformats.org/officeDocument/2006/relationships/image" Target="../media/image24.png"/><Relationship Id="rId5" Type="http://schemas.openxmlformats.org/officeDocument/2006/relationships/customXml" Target="../ink/ink8.xml"/><Relationship Id="rId10" Type="http://schemas.openxmlformats.org/officeDocument/2006/relationships/customXml" Target="../ink/ink11.xml"/><Relationship Id="rId4" Type="http://schemas.openxmlformats.org/officeDocument/2006/relationships/image" Target="../media/image23.png"/><Relationship Id="rId9" Type="http://schemas.openxmlformats.org/officeDocument/2006/relationships/customXml" Target="../ink/ink10.xml"/></Relationships>
</file>

<file path=ppt/slides/_rels/slide13.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5.png"/><Relationship Id="rId7" Type="http://schemas.openxmlformats.org/officeDocument/2006/relationships/image" Target="../media/image210.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customXml" Target="../ink/ink13.xml"/><Relationship Id="rId11" Type="http://schemas.openxmlformats.org/officeDocument/2006/relationships/image" Target="../media/image230.png"/><Relationship Id="rId5" Type="http://schemas.openxmlformats.org/officeDocument/2006/relationships/image" Target="../media/image200.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220.png"/></Relationships>
</file>

<file path=ppt/slides/_rels/slide1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customXml" Target="../ink/ink17.xml"/><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customXml" Target="../ink/ink18.xml"/><Relationship Id="rId5" Type="http://schemas.openxmlformats.org/officeDocument/2006/relationships/image" Target="../media/image28.png"/><Relationship Id="rId4" Type="http://schemas.openxmlformats.org/officeDocument/2006/relationships/image" Target="../media/image250.png"/></Relationships>
</file>

<file path=ppt/slides/_rels/slide1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customXml" Target="../ink/ink20.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2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customXml" Target="../ink/ink2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2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customXml" Target="../ink/ink2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customXml" Target="../ink/ink26.xml"/><Relationship Id="rId5" Type="http://schemas.openxmlformats.org/officeDocument/2006/relationships/image" Target="../media/image45.png"/><Relationship Id="rId4" Type="http://schemas.openxmlformats.org/officeDocument/2006/relationships/customXml" Target="../ink/ink25.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8.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9.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3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31.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32.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33.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34.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customXml" Target="../ink/ink35.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hyperlink" Target="http://www.google.com/" TargetMode="External"/><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customXml" Target="../ink/ink2.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image" Target="../media/image150.png"/><Relationship Id="rId5" Type="http://schemas.openxmlformats.org/officeDocument/2006/relationships/customXml" Target="../ink/ink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customXml" Target="../ink/ink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78059"/>
            <a:ext cx="14630400" cy="3725870"/>
          </a:xfrm>
          <a:prstGeom prst="rect">
            <a:avLst/>
          </a:prstGeom>
        </p:spPr>
      </p:pic>
      <p:sp>
        <p:nvSpPr>
          <p:cNvPr id="5" name="Text 1"/>
          <p:cNvSpPr/>
          <p:nvPr/>
        </p:nvSpPr>
        <p:spPr>
          <a:xfrm>
            <a:off x="3554730" y="3842742"/>
            <a:ext cx="7520940" cy="833199"/>
          </a:xfrm>
          <a:prstGeom prst="rect">
            <a:avLst/>
          </a:prstGeom>
          <a:noFill/>
          <a:ln/>
        </p:spPr>
        <p:txBody>
          <a:bodyPr wrap="none" rtlCol="0" anchor="t"/>
          <a:lstStyle/>
          <a:p>
            <a:pPr marL="0" indent="0" algn="ctr">
              <a:lnSpc>
                <a:spcPts val="6561"/>
              </a:lnSpc>
              <a:buNone/>
            </a:pPr>
            <a:r>
              <a:rPr lang="en-US" sz="5249" b="1" dirty="0">
                <a:solidFill>
                  <a:srgbClr val="396AF1"/>
                </a:solidFill>
                <a:latin typeface="Barlow" pitchFamily="34" charset="0"/>
                <a:ea typeface="Barlow" pitchFamily="34" charset="-122"/>
                <a:cs typeface="Barlow" pitchFamily="34" charset="-120"/>
              </a:rPr>
              <a:t>Machine Learning Project</a:t>
            </a:r>
            <a:endParaRPr lang="en-US" sz="5249" dirty="0"/>
          </a:p>
        </p:txBody>
      </p:sp>
      <p:sp>
        <p:nvSpPr>
          <p:cNvPr id="6" name="Text 2"/>
          <p:cNvSpPr/>
          <p:nvPr/>
        </p:nvSpPr>
        <p:spPr>
          <a:xfrm>
            <a:off x="4705814" y="6213443"/>
            <a:ext cx="5053174" cy="478654"/>
          </a:xfrm>
          <a:prstGeom prst="rect">
            <a:avLst/>
          </a:prstGeom>
          <a:noFill/>
          <a:ln/>
        </p:spPr>
        <p:txBody>
          <a:bodyPr wrap="square" rtlCol="0" anchor="t"/>
          <a:lstStyle/>
          <a:p>
            <a:pPr marL="0" indent="0" algn="ctr">
              <a:lnSpc>
                <a:spcPts val="2799"/>
              </a:lnSpc>
              <a:buNone/>
            </a:pPr>
            <a:r>
              <a:rPr lang="en-US" sz="1750" b="1" dirty="0">
                <a:solidFill>
                  <a:srgbClr val="5E98F1"/>
                </a:solidFill>
                <a:latin typeface="Montserrat" pitchFamily="34" charset="0"/>
                <a:ea typeface="Montserrat" pitchFamily="34" charset="-122"/>
                <a:cs typeface="Montserrat" pitchFamily="34" charset="-120"/>
              </a:rPr>
              <a:t>A.VINAY TEJA </a:t>
            </a:r>
            <a:r>
              <a:rPr lang="en-US" sz="1750" dirty="0">
                <a:solidFill>
                  <a:srgbClr val="272525"/>
                </a:solidFill>
                <a:latin typeface="Montserrat" pitchFamily="34" charset="0"/>
                <a:ea typeface="Montserrat" pitchFamily="34" charset="-122"/>
                <a:cs typeface="Montserrat" pitchFamily="34" charset="-120"/>
              </a:rPr>
              <a:t>|</a:t>
            </a:r>
            <a:r>
              <a:rPr lang="en-US" sz="1750" i="1" dirty="0">
                <a:solidFill>
                  <a:srgbClr val="5CC97B"/>
                </a:solidFill>
                <a:latin typeface="Montserrat" pitchFamily="34" charset="0"/>
                <a:ea typeface="Montserrat" pitchFamily="34" charset="-122"/>
                <a:cs typeface="Montserrat" pitchFamily="34" charset="-120"/>
              </a:rPr>
              <a:t> </a:t>
            </a:r>
            <a:r>
              <a:rPr lang="en-US" sz="1750" dirty="0">
                <a:solidFill>
                  <a:srgbClr val="F44444"/>
                </a:solidFill>
                <a:latin typeface="Montserrat" pitchFamily="34" charset="0"/>
                <a:ea typeface="Montserrat" pitchFamily="34" charset="-122"/>
                <a:cs typeface="Montserrat" pitchFamily="34" charset="-120"/>
              </a:rPr>
              <a:t>CSE(AI&amp;ML)  </a:t>
            </a:r>
            <a:r>
              <a:rPr lang="en-US" sz="1750" dirty="0">
                <a:solidFill>
                  <a:srgbClr val="272525"/>
                </a:solidFill>
                <a:latin typeface="Montserrat" pitchFamily="34" charset="0"/>
                <a:ea typeface="Montserrat" pitchFamily="34" charset="-122"/>
                <a:cs typeface="Montserrat" pitchFamily="34" charset="-120"/>
              </a:rPr>
              <a:t>|  </a:t>
            </a:r>
            <a:r>
              <a:rPr lang="en-US" sz="1750" b="1" u="sng" dirty="0">
                <a:solidFill>
                  <a:srgbClr val="272525"/>
                </a:solidFill>
                <a:latin typeface="Montserrat" pitchFamily="34" charset="0"/>
                <a:ea typeface="Montserrat" pitchFamily="34" charset="-122"/>
                <a:cs typeface="Montserrat" pitchFamily="34" charset="-120"/>
              </a:rPr>
              <a:t>2203A52223</a:t>
            </a:r>
            <a:endParaRPr lang="en-US" sz="1750" dirty="0"/>
          </a:p>
        </p:txBody>
      </p:sp>
      <p:sp>
        <p:nvSpPr>
          <p:cNvPr id="10" name="TextBox 9">
            <a:extLst>
              <a:ext uri="{FF2B5EF4-FFF2-40B4-BE49-F238E27FC236}">
                <a16:creationId xmlns:a16="http://schemas.microsoft.com/office/drawing/2014/main" id="{ECC374FC-5B5A-0C6A-9B40-42C481467B30}"/>
              </a:ext>
            </a:extLst>
          </p:cNvPr>
          <p:cNvSpPr txBox="1"/>
          <p:nvPr/>
        </p:nvSpPr>
        <p:spPr>
          <a:xfrm>
            <a:off x="3679902" y="5151861"/>
            <a:ext cx="7304050" cy="584775"/>
          </a:xfrm>
          <a:prstGeom prst="rect">
            <a:avLst/>
          </a:prstGeom>
          <a:noFill/>
        </p:spPr>
        <p:txBody>
          <a:bodyPr wrap="square" rtlCol="0">
            <a:spAutoFit/>
          </a:bodyPr>
          <a:lstStyle/>
          <a:p>
            <a:r>
              <a:rPr lang="en-US" sz="1800" dirty="0">
                <a:solidFill>
                  <a:srgbClr val="272525"/>
                </a:solidFill>
                <a:latin typeface="Montserrat" pitchFamily="34" charset="0"/>
                <a:ea typeface="Montserrat" pitchFamily="34" charset="-122"/>
                <a:cs typeface="Montserrat" pitchFamily="34" charset="-120"/>
              </a:rPr>
              <a:t> </a:t>
            </a:r>
            <a:r>
              <a:rPr lang="en-US" sz="3200" dirty="0">
                <a:solidFill>
                  <a:srgbClr val="272525"/>
                </a:solidFill>
                <a:latin typeface="Montserrat" pitchFamily="34" charset="0"/>
                <a:ea typeface="Montserrat" pitchFamily="34" charset="-122"/>
                <a:cs typeface="Montserrat" pitchFamily="34" charset="-120"/>
              </a:rPr>
              <a:t>Chronic Kidney Disease Prediction</a:t>
            </a:r>
            <a:endParaRPr lang="en-IN" sz="3200" dirty="0"/>
          </a:p>
        </p:txBody>
      </p:sp>
      <p:sp>
        <p:nvSpPr>
          <p:cNvPr id="8" name="TextBox 7">
            <a:extLst>
              <a:ext uri="{FF2B5EF4-FFF2-40B4-BE49-F238E27FC236}">
                <a16:creationId xmlns:a16="http://schemas.microsoft.com/office/drawing/2014/main" id="{BE8B28C2-8897-4043-9BA1-B4381A1AFBF1}"/>
              </a:ext>
            </a:extLst>
          </p:cNvPr>
          <p:cNvSpPr txBox="1"/>
          <p:nvPr/>
        </p:nvSpPr>
        <p:spPr>
          <a:xfrm>
            <a:off x="11474605" y="7115161"/>
            <a:ext cx="2464419" cy="738664"/>
          </a:xfrm>
          <a:prstGeom prst="rect">
            <a:avLst/>
          </a:prstGeom>
          <a:noFill/>
        </p:spPr>
        <p:txBody>
          <a:bodyPr wrap="square" rtlCol="0">
            <a:spAutoFit/>
          </a:bodyPr>
          <a:lstStyle/>
          <a:p>
            <a:r>
              <a:rPr lang="en-IN" dirty="0"/>
              <a:t>Under the Guidance of </a:t>
            </a:r>
          </a:p>
          <a:p>
            <a:r>
              <a:rPr lang="en-IN" dirty="0"/>
              <a:t>   ~</a:t>
            </a:r>
            <a:r>
              <a:rPr lang="en-IN" sz="2400" dirty="0"/>
              <a:t>Ramesh sir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 y="0"/>
            <a:ext cx="14630400" cy="8229600"/>
          </a:xfrm>
          <a:prstGeom prst="rect">
            <a:avLst/>
          </a:prstGeom>
        </p:spPr>
      </p:pic>
      <p:sp>
        <p:nvSpPr>
          <p:cNvPr id="3" name="Shape 0"/>
          <p:cNvSpPr/>
          <p:nvPr/>
        </p:nvSpPr>
        <p:spPr>
          <a:xfrm>
            <a:off x="7100438" y="4730992"/>
            <a:ext cx="5840740" cy="1147443"/>
          </a:xfrm>
          <a:prstGeom prst="rect">
            <a:avLst/>
          </a:prstGeom>
          <a:solidFill>
            <a:srgbClr val="EEEFF5"/>
          </a:solidFill>
          <a:ln/>
        </p:spPr>
        <p:txBody>
          <a:bodyPr/>
          <a:lstStyle/>
          <a:p>
            <a:endParaRPr lang="en-IN"/>
          </a:p>
        </p:txBody>
      </p:sp>
      <p:sp>
        <p:nvSpPr>
          <p:cNvPr id="4" name="Text 1"/>
          <p:cNvSpPr/>
          <p:nvPr/>
        </p:nvSpPr>
        <p:spPr>
          <a:xfrm>
            <a:off x="601250" y="474464"/>
            <a:ext cx="4475933" cy="387310"/>
          </a:xfrm>
          <a:prstGeom prst="rect">
            <a:avLst/>
          </a:prstGeom>
          <a:noFill/>
          <a:ln/>
        </p:spPr>
        <p:txBody>
          <a:bodyPr wrap="none" rtlCol="0" anchor="t"/>
          <a:lstStyle/>
          <a:p>
            <a:pPr marL="0" indent="0" algn="l">
              <a:lnSpc>
                <a:spcPts val="3389"/>
              </a:lnSpc>
              <a:buNone/>
            </a:pPr>
            <a:r>
              <a:rPr lang="en-US" sz="4400" b="1" dirty="0">
                <a:solidFill>
                  <a:srgbClr val="396AF1"/>
                </a:solidFill>
                <a:latin typeface="Barlow" pitchFamily="34" charset="0"/>
                <a:ea typeface="Barlow" pitchFamily="34" charset="-122"/>
                <a:cs typeface="Barlow" pitchFamily="34" charset="-120"/>
              </a:rPr>
              <a:t>|</a:t>
            </a:r>
            <a:r>
              <a:rPr lang="en-US" sz="2711" b="1" dirty="0">
                <a:solidFill>
                  <a:srgbClr val="396AF1"/>
                </a:solidFill>
                <a:latin typeface="Barlow" pitchFamily="34" charset="0"/>
                <a:ea typeface="Barlow" pitchFamily="34" charset="-122"/>
                <a:cs typeface="Barlow" pitchFamily="34" charset="-120"/>
              </a:rPr>
              <a:t> Procedure </a:t>
            </a:r>
            <a:endParaRPr lang="en-US" sz="2711" dirty="0"/>
          </a:p>
        </p:txBody>
      </p:sp>
      <p:sp>
        <p:nvSpPr>
          <p:cNvPr id="5" name="Shape 2"/>
          <p:cNvSpPr/>
          <p:nvPr/>
        </p:nvSpPr>
        <p:spPr>
          <a:xfrm>
            <a:off x="3230880" y="1249085"/>
            <a:ext cx="77391" cy="6037064"/>
          </a:xfrm>
          <a:prstGeom prst="rect">
            <a:avLst/>
          </a:prstGeom>
          <a:solidFill>
            <a:srgbClr val="EEEFF5"/>
          </a:solidFill>
          <a:ln/>
        </p:spPr>
        <p:txBody>
          <a:bodyPr/>
          <a:lstStyle/>
          <a:p>
            <a:endParaRPr lang="en-IN"/>
          </a:p>
        </p:txBody>
      </p:sp>
      <p:sp>
        <p:nvSpPr>
          <p:cNvPr id="6" name="Shape 3"/>
          <p:cNvSpPr/>
          <p:nvPr/>
        </p:nvSpPr>
        <p:spPr>
          <a:xfrm>
            <a:off x="3463230" y="1565315"/>
            <a:ext cx="0" cy="77391"/>
          </a:xfrm>
          <a:prstGeom prst="rect">
            <a:avLst/>
          </a:prstGeom>
          <a:solidFill>
            <a:srgbClr val="EEEFF5"/>
          </a:solidFill>
          <a:ln/>
        </p:spPr>
        <p:txBody>
          <a:bodyPr/>
          <a:lstStyle/>
          <a:p>
            <a:endParaRPr lang="en-IN"/>
          </a:p>
        </p:txBody>
      </p:sp>
      <p:sp>
        <p:nvSpPr>
          <p:cNvPr id="7" name="Shape 4"/>
          <p:cNvSpPr/>
          <p:nvPr/>
        </p:nvSpPr>
        <p:spPr>
          <a:xfrm>
            <a:off x="3075920" y="1410414"/>
            <a:ext cx="387310" cy="387310"/>
          </a:xfrm>
          <a:prstGeom prst="roundRect">
            <a:avLst>
              <a:gd name="adj" fmla="val 26668"/>
            </a:avLst>
          </a:prstGeom>
          <a:solidFill>
            <a:srgbClr val="EEEFF5"/>
          </a:solidFill>
          <a:ln/>
        </p:spPr>
        <p:txBody>
          <a:bodyPr/>
          <a:lstStyle/>
          <a:p>
            <a:endParaRPr lang="en-IN"/>
          </a:p>
        </p:txBody>
      </p:sp>
      <p:sp>
        <p:nvSpPr>
          <p:cNvPr id="8" name="Text 5"/>
          <p:cNvSpPr/>
          <p:nvPr/>
        </p:nvSpPr>
        <p:spPr>
          <a:xfrm>
            <a:off x="3223796" y="1442680"/>
            <a:ext cx="91440" cy="322778"/>
          </a:xfrm>
          <a:prstGeom prst="rect">
            <a:avLst/>
          </a:prstGeom>
          <a:noFill/>
          <a:ln/>
        </p:spPr>
        <p:txBody>
          <a:bodyPr wrap="none" rtlCol="0" anchor="t"/>
          <a:lstStyle/>
          <a:p>
            <a:pPr marL="0" indent="0" algn="ctr">
              <a:lnSpc>
                <a:spcPts val="2542"/>
              </a:lnSpc>
              <a:buNone/>
            </a:pPr>
            <a:r>
              <a:rPr lang="en-US" sz="2033" b="1" dirty="0">
                <a:solidFill>
                  <a:srgbClr val="396AF1"/>
                </a:solidFill>
                <a:latin typeface="Barlow" pitchFamily="34" charset="0"/>
                <a:ea typeface="Barlow" pitchFamily="34" charset="-122"/>
                <a:cs typeface="Barlow" pitchFamily="34" charset="-120"/>
              </a:rPr>
              <a:t>1</a:t>
            </a:r>
            <a:endParaRPr lang="en-US" sz="2033" dirty="0"/>
          </a:p>
        </p:txBody>
      </p:sp>
      <p:sp>
        <p:nvSpPr>
          <p:cNvPr id="9" name="Text 6"/>
          <p:cNvSpPr/>
          <p:nvPr/>
        </p:nvSpPr>
        <p:spPr>
          <a:xfrm>
            <a:off x="3613785" y="1421130"/>
            <a:ext cx="2065734" cy="322778"/>
          </a:xfrm>
          <a:prstGeom prst="rect">
            <a:avLst/>
          </a:prstGeom>
          <a:noFill/>
          <a:ln/>
        </p:spPr>
        <p:txBody>
          <a:bodyPr wrap="none" rtlCol="0" anchor="t"/>
          <a:lstStyle/>
          <a:p>
            <a:pPr marL="0" indent="0" algn="l">
              <a:lnSpc>
                <a:spcPts val="2542"/>
              </a:lnSpc>
              <a:buNone/>
            </a:pPr>
            <a:r>
              <a:rPr lang="en-US" sz="2033" b="1" dirty="0">
                <a:solidFill>
                  <a:srgbClr val="396AF1"/>
                </a:solidFill>
                <a:latin typeface="Barlow" pitchFamily="34" charset="0"/>
                <a:ea typeface="Barlow" pitchFamily="34" charset="-122"/>
                <a:cs typeface="Barlow" pitchFamily="34" charset="-120"/>
              </a:rPr>
              <a:t>Preprocessing</a:t>
            </a:r>
            <a:endParaRPr lang="en-US" sz="2033" dirty="0"/>
          </a:p>
        </p:txBody>
      </p:sp>
      <p:sp>
        <p:nvSpPr>
          <p:cNvPr id="10" name="Text 7"/>
          <p:cNvSpPr/>
          <p:nvPr/>
        </p:nvSpPr>
        <p:spPr>
          <a:xfrm>
            <a:off x="3613785" y="1915954"/>
            <a:ext cx="8005048" cy="550783"/>
          </a:xfrm>
          <a:prstGeom prst="rect">
            <a:avLst/>
          </a:prstGeom>
          <a:noFill/>
          <a:ln/>
        </p:spPr>
        <p:txBody>
          <a:bodyPr wrap="square" rtlCol="0" anchor="t"/>
          <a:lstStyle/>
          <a:p>
            <a:pPr marL="0" indent="0" algn="l">
              <a:lnSpc>
                <a:spcPts val="2169"/>
              </a:lnSpc>
              <a:buNone/>
            </a:pPr>
            <a:r>
              <a:rPr lang="en-US" sz="1356" dirty="0">
                <a:solidFill>
                  <a:srgbClr val="272525"/>
                </a:solidFill>
                <a:latin typeface="Montserrat" pitchFamily="34" charset="0"/>
                <a:ea typeface="Montserrat" pitchFamily="34" charset="-122"/>
                <a:cs typeface="Montserrat" pitchFamily="34" charset="-120"/>
              </a:rPr>
              <a:t>Read the data set and identify the Null values if there are any null values fill them with zeroes/fill with mean value/eliminate the column</a:t>
            </a:r>
            <a:endParaRPr lang="en-US" sz="1356" dirty="0"/>
          </a:p>
        </p:txBody>
      </p:sp>
      <p:sp>
        <p:nvSpPr>
          <p:cNvPr id="11" name="Shape 8"/>
          <p:cNvSpPr/>
          <p:nvPr/>
        </p:nvSpPr>
        <p:spPr>
          <a:xfrm>
            <a:off x="3463230" y="3127057"/>
            <a:ext cx="0" cy="77391"/>
          </a:xfrm>
          <a:prstGeom prst="rect">
            <a:avLst/>
          </a:prstGeom>
          <a:solidFill>
            <a:srgbClr val="EEEFF5"/>
          </a:solidFill>
          <a:ln/>
        </p:spPr>
        <p:txBody>
          <a:bodyPr/>
          <a:lstStyle/>
          <a:p>
            <a:endParaRPr lang="en-IN"/>
          </a:p>
        </p:txBody>
      </p:sp>
      <p:sp>
        <p:nvSpPr>
          <p:cNvPr id="12" name="Shape 9"/>
          <p:cNvSpPr/>
          <p:nvPr/>
        </p:nvSpPr>
        <p:spPr>
          <a:xfrm>
            <a:off x="3075920" y="2972157"/>
            <a:ext cx="387310" cy="387310"/>
          </a:xfrm>
          <a:prstGeom prst="roundRect">
            <a:avLst>
              <a:gd name="adj" fmla="val 26668"/>
            </a:avLst>
          </a:prstGeom>
          <a:solidFill>
            <a:srgbClr val="EEEFF5"/>
          </a:solidFill>
          <a:ln/>
        </p:spPr>
        <p:txBody>
          <a:bodyPr/>
          <a:lstStyle/>
          <a:p>
            <a:endParaRPr lang="en-IN"/>
          </a:p>
        </p:txBody>
      </p:sp>
      <p:sp>
        <p:nvSpPr>
          <p:cNvPr id="13" name="Text 10"/>
          <p:cNvSpPr/>
          <p:nvPr/>
        </p:nvSpPr>
        <p:spPr>
          <a:xfrm>
            <a:off x="3197126" y="3004423"/>
            <a:ext cx="144780" cy="322778"/>
          </a:xfrm>
          <a:prstGeom prst="rect">
            <a:avLst/>
          </a:prstGeom>
          <a:noFill/>
          <a:ln/>
        </p:spPr>
        <p:txBody>
          <a:bodyPr wrap="none" rtlCol="0" anchor="t"/>
          <a:lstStyle/>
          <a:p>
            <a:pPr marL="0" indent="0" algn="ctr">
              <a:lnSpc>
                <a:spcPts val="2542"/>
              </a:lnSpc>
              <a:buNone/>
            </a:pPr>
            <a:r>
              <a:rPr lang="en-US" sz="2033" b="1" dirty="0">
                <a:solidFill>
                  <a:srgbClr val="396AF1"/>
                </a:solidFill>
                <a:latin typeface="Barlow" pitchFamily="34" charset="0"/>
                <a:ea typeface="Barlow" pitchFamily="34" charset="-122"/>
                <a:cs typeface="Barlow" pitchFamily="34" charset="-120"/>
              </a:rPr>
              <a:t>2</a:t>
            </a:r>
            <a:endParaRPr lang="en-US" sz="2033" dirty="0"/>
          </a:p>
        </p:txBody>
      </p:sp>
      <p:sp>
        <p:nvSpPr>
          <p:cNvPr id="14" name="Text 11"/>
          <p:cNvSpPr/>
          <p:nvPr/>
        </p:nvSpPr>
        <p:spPr>
          <a:xfrm>
            <a:off x="3613785" y="2982873"/>
            <a:ext cx="4328160" cy="322778"/>
          </a:xfrm>
          <a:prstGeom prst="rect">
            <a:avLst/>
          </a:prstGeom>
          <a:noFill/>
          <a:ln/>
        </p:spPr>
        <p:txBody>
          <a:bodyPr wrap="none" rtlCol="0" anchor="t"/>
          <a:lstStyle/>
          <a:p>
            <a:pPr marL="0" indent="0" algn="l">
              <a:lnSpc>
                <a:spcPts val="2542"/>
              </a:lnSpc>
              <a:buNone/>
            </a:pPr>
            <a:r>
              <a:rPr lang="en-US" sz="2033" b="1" dirty="0">
                <a:solidFill>
                  <a:srgbClr val="396AF1"/>
                </a:solidFill>
                <a:latin typeface="Barlow" pitchFamily="34" charset="0"/>
                <a:ea typeface="Barlow" pitchFamily="34" charset="-122"/>
                <a:cs typeface="Barlow" pitchFamily="34" charset="-120"/>
              </a:rPr>
              <a:t>Identify Features and target variables</a:t>
            </a:r>
            <a:endParaRPr lang="en-US" sz="2033" dirty="0"/>
          </a:p>
        </p:txBody>
      </p:sp>
      <p:sp>
        <p:nvSpPr>
          <p:cNvPr id="15" name="Text 12"/>
          <p:cNvSpPr/>
          <p:nvPr/>
        </p:nvSpPr>
        <p:spPr>
          <a:xfrm>
            <a:off x="3613785" y="3477697"/>
            <a:ext cx="8005048" cy="275392"/>
          </a:xfrm>
          <a:prstGeom prst="rect">
            <a:avLst/>
          </a:prstGeom>
          <a:noFill/>
          <a:ln/>
        </p:spPr>
        <p:txBody>
          <a:bodyPr wrap="none" rtlCol="0" anchor="t"/>
          <a:lstStyle/>
          <a:p>
            <a:pPr marL="0" indent="0" algn="l">
              <a:lnSpc>
                <a:spcPts val="2169"/>
              </a:lnSpc>
              <a:buNone/>
            </a:pPr>
            <a:r>
              <a:rPr lang="en-US" sz="1356" dirty="0">
                <a:solidFill>
                  <a:srgbClr val="272525"/>
                </a:solidFill>
                <a:latin typeface="Montserrat" pitchFamily="34" charset="0"/>
                <a:ea typeface="Montserrat" pitchFamily="34" charset="-122"/>
                <a:cs typeface="Montserrat" pitchFamily="34" charset="-120"/>
              </a:rPr>
              <a:t>Identify the features and target variables</a:t>
            </a:r>
            <a:endParaRPr lang="en-US" sz="1356" dirty="0"/>
          </a:p>
        </p:txBody>
      </p:sp>
      <p:sp>
        <p:nvSpPr>
          <p:cNvPr id="16" name="Shape 13"/>
          <p:cNvSpPr/>
          <p:nvPr/>
        </p:nvSpPr>
        <p:spPr>
          <a:xfrm>
            <a:off x="3463230" y="4676180"/>
            <a:ext cx="0" cy="77391"/>
          </a:xfrm>
          <a:prstGeom prst="rect">
            <a:avLst/>
          </a:prstGeom>
          <a:solidFill>
            <a:srgbClr val="EEEFF5"/>
          </a:solidFill>
          <a:ln/>
        </p:spPr>
        <p:txBody>
          <a:bodyPr/>
          <a:lstStyle/>
          <a:p>
            <a:endParaRPr lang="en-IN"/>
          </a:p>
        </p:txBody>
      </p:sp>
      <p:sp>
        <p:nvSpPr>
          <p:cNvPr id="17" name="Shape 14"/>
          <p:cNvSpPr/>
          <p:nvPr/>
        </p:nvSpPr>
        <p:spPr>
          <a:xfrm>
            <a:off x="3075920" y="4521279"/>
            <a:ext cx="387310" cy="387310"/>
          </a:xfrm>
          <a:prstGeom prst="roundRect">
            <a:avLst>
              <a:gd name="adj" fmla="val 26668"/>
            </a:avLst>
          </a:prstGeom>
          <a:solidFill>
            <a:srgbClr val="EEEFF5"/>
          </a:solidFill>
          <a:ln/>
        </p:spPr>
        <p:txBody>
          <a:bodyPr/>
          <a:lstStyle/>
          <a:p>
            <a:endParaRPr lang="en-IN"/>
          </a:p>
        </p:txBody>
      </p:sp>
      <p:sp>
        <p:nvSpPr>
          <p:cNvPr id="18" name="Text 15"/>
          <p:cNvSpPr/>
          <p:nvPr/>
        </p:nvSpPr>
        <p:spPr>
          <a:xfrm>
            <a:off x="3200936" y="4553545"/>
            <a:ext cx="137160" cy="322778"/>
          </a:xfrm>
          <a:prstGeom prst="rect">
            <a:avLst/>
          </a:prstGeom>
          <a:noFill/>
          <a:ln/>
        </p:spPr>
        <p:txBody>
          <a:bodyPr wrap="none" rtlCol="0" anchor="t"/>
          <a:lstStyle/>
          <a:p>
            <a:pPr marL="0" indent="0" algn="ctr">
              <a:lnSpc>
                <a:spcPts val="2542"/>
              </a:lnSpc>
              <a:buNone/>
            </a:pPr>
            <a:r>
              <a:rPr lang="en-US" sz="2033" b="1" dirty="0">
                <a:solidFill>
                  <a:srgbClr val="396AF1"/>
                </a:solidFill>
                <a:latin typeface="Barlow" pitchFamily="34" charset="0"/>
                <a:ea typeface="Barlow" pitchFamily="34" charset="-122"/>
                <a:cs typeface="Barlow" pitchFamily="34" charset="-120"/>
              </a:rPr>
              <a:t>3</a:t>
            </a:r>
            <a:endParaRPr lang="en-US" sz="2033" dirty="0"/>
          </a:p>
        </p:txBody>
      </p:sp>
      <p:sp>
        <p:nvSpPr>
          <p:cNvPr id="19" name="Text 16"/>
          <p:cNvSpPr/>
          <p:nvPr/>
        </p:nvSpPr>
        <p:spPr>
          <a:xfrm>
            <a:off x="3613785" y="4531995"/>
            <a:ext cx="2339340" cy="322778"/>
          </a:xfrm>
          <a:prstGeom prst="rect">
            <a:avLst/>
          </a:prstGeom>
          <a:noFill/>
          <a:ln/>
        </p:spPr>
        <p:txBody>
          <a:bodyPr wrap="none" rtlCol="0" anchor="t"/>
          <a:lstStyle/>
          <a:p>
            <a:pPr marL="0" indent="0" algn="l">
              <a:lnSpc>
                <a:spcPts val="2542"/>
              </a:lnSpc>
              <a:buNone/>
            </a:pPr>
            <a:r>
              <a:rPr lang="en-US" sz="2033" b="1" dirty="0">
                <a:solidFill>
                  <a:srgbClr val="396AF1"/>
                </a:solidFill>
                <a:latin typeface="Barlow" pitchFamily="34" charset="0"/>
                <a:ea typeface="Barlow" pitchFamily="34" charset="-122"/>
                <a:cs typeface="Barlow" pitchFamily="34" charset="-120"/>
              </a:rPr>
              <a:t>Training and Testing</a:t>
            </a:r>
            <a:endParaRPr lang="en-US" sz="2033" dirty="0"/>
          </a:p>
        </p:txBody>
      </p:sp>
      <p:sp>
        <p:nvSpPr>
          <p:cNvPr id="20" name="Text 17"/>
          <p:cNvSpPr/>
          <p:nvPr/>
        </p:nvSpPr>
        <p:spPr>
          <a:xfrm>
            <a:off x="3613785" y="5026819"/>
            <a:ext cx="8005048" cy="275392"/>
          </a:xfrm>
          <a:prstGeom prst="rect">
            <a:avLst/>
          </a:prstGeom>
          <a:noFill/>
          <a:ln/>
        </p:spPr>
        <p:txBody>
          <a:bodyPr wrap="none" rtlCol="0" anchor="t"/>
          <a:lstStyle/>
          <a:p>
            <a:pPr marL="0" indent="0" algn="l">
              <a:lnSpc>
                <a:spcPts val="2169"/>
              </a:lnSpc>
              <a:buNone/>
            </a:pPr>
            <a:r>
              <a:rPr lang="en-US" sz="1356" dirty="0">
                <a:solidFill>
                  <a:srgbClr val="272525"/>
                </a:solidFill>
                <a:latin typeface="Montserrat" pitchFamily="34" charset="0"/>
                <a:ea typeface="Montserrat" pitchFamily="34" charset="-122"/>
                <a:cs typeface="Montserrat" pitchFamily="34" charset="-120"/>
              </a:rPr>
              <a:t>Split the data into training and testing (more data for training)</a:t>
            </a:r>
            <a:endParaRPr lang="en-US" sz="1356" dirty="0"/>
          </a:p>
        </p:txBody>
      </p:sp>
      <p:sp>
        <p:nvSpPr>
          <p:cNvPr id="21" name="Shape 18"/>
          <p:cNvSpPr/>
          <p:nvPr/>
        </p:nvSpPr>
        <p:spPr>
          <a:xfrm>
            <a:off x="3463230" y="6225302"/>
            <a:ext cx="0" cy="77391"/>
          </a:xfrm>
          <a:prstGeom prst="rect">
            <a:avLst/>
          </a:prstGeom>
          <a:solidFill>
            <a:srgbClr val="EEEFF5"/>
          </a:solidFill>
          <a:ln/>
        </p:spPr>
        <p:txBody>
          <a:bodyPr/>
          <a:lstStyle/>
          <a:p>
            <a:endParaRPr lang="en-IN"/>
          </a:p>
        </p:txBody>
      </p:sp>
      <p:sp>
        <p:nvSpPr>
          <p:cNvPr id="22" name="Shape 19"/>
          <p:cNvSpPr/>
          <p:nvPr/>
        </p:nvSpPr>
        <p:spPr>
          <a:xfrm>
            <a:off x="3075920" y="6070402"/>
            <a:ext cx="387310" cy="387310"/>
          </a:xfrm>
          <a:prstGeom prst="roundRect">
            <a:avLst>
              <a:gd name="adj" fmla="val 26668"/>
            </a:avLst>
          </a:prstGeom>
          <a:solidFill>
            <a:srgbClr val="EEEFF5"/>
          </a:solidFill>
          <a:ln/>
        </p:spPr>
        <p:txBody>
          <a:bodyPr/>
          <a:lstStyle/>
          <a:p>
            <a:endParaRPr lang="en-IN"/>
          </a:p>
        </p:txBody>
      </p:sp>
      <p:sp>
        <p:nvSpPr>
          <p:cNvPr id="23" name="Text 20"/>
          <p:cNvSpPr/>
          <p:nvPr/>
        </p:nvSpPr>
        <p:spPr>
          <a:xfrm>
            <a:off x="3189506" y="6102668"/>
            <a:ext cx="160020" cy="322778"/>
          </a:xfrm>
          <a:prstGeom prst="rect">
            <a:avLst/>
          </a:prstGeom>
          <a:noFill/>
          <a:ln/>
        </p:spPr>
        <p:txBody>
          <a:bodyPr wrap="none" rtlCol="0" anchor="t"/>
          <a:lstStyle/>
          <a:p>
            <a:pPr marL="0" indent="0" algn="ctr">
              <a:lnSpc>
                <a:spcPts val="2542"/>
              </a:lnSpc>
              <a:buNone/>
            </a:pPr>
            <a:r>
              <a:rPr lang="en-US" sz="2033" b="1" dirty="0">
                <a:solidFill>
                  <a:srgbClr val="396AF1"/>
                </a:solidFill>
                <a:latin typeface="Barlow" pitchFamily="34" charset="0"/>
                <a:ea typeface="Barlow" pitchFamily="34" charset="-122"/>
                <a:cs typeface="Barlow" pitchFamily="34" charset="-120"/>
              </a:rPr>
              <a:t>4</a:t>
            </a:r>
            <a:endParaRPr lang="en-US" sz="2033" dirty="0"/>
          </a:p>
        </p:txBody>
      </p:sp>
      <p:sp>
        <p:nvSpPr>
          <p:cNvPr id="24" name="Text 21"/>
          <p:cNvSpPr/>
          <p:nvPr/>
        </p:nvSpPr>
        <p:spPr>
          <a:xfrm>
            <a:off x="3613785" y="6081117"/>
            <a:ext cx="2065734" cy="322778"/>
          </a:xfrm>
          <a:prstGeom prst="rect">
            <a:avLst/>
          </a:prstGeom>
          <a:noFill/>
          <a:ln/>
        </p:spPr>
        <p:txBody>
          <a:bodyPr wrap="none" rtlCol="0" anchor="t"/>
          <a:lstStyle/>
          <a:p>
            <a:pPr marL="0" indent="0" algn="l">
              <a:lnSpc>
                <a:spcPts val="2542"/>
              </a:lnSpc>
              <a:buNone/>
            </a:pPr>
            <a:r>
              <a:rPr lang="en-US" sz="2033" b="1" dirty="0">
                <a:solidFill>
                  <a:srgbClr val="396AF1"/>
                </a:solidFill>
                <a:latin typeface="Barlow" pitchFamily="34" charset="0"/>
                <a:ea typeface="Barlow" pitchFamily="34" charset="-122"/>
                <a:cs typeface="Barlow" pitchFamily="34" charset="-120"/>
              </a:rPr>
              <a:t>scaling</a:t>
            </a:r>
            <a:endParaRPr lang="en-US" sz="2033" dirty="0"/>
          </a:p>
        </p:txBody>
      </p:sp>
      <p:sp>
        <p:nvSpPr>
          <p:cNvPr id="25" name="Text 22"/>
          <p:cNvSpPr/>
          <p:nvPr/>
        </p:nvSpPr>
        <p:spPr>
          <a:xfrm>
            <a:off x="3613785" y="6575941"/>
            <a:ext cx="8005048" cy="275392"/>
          </a:xfrm>
          <a:prstGeom prst="rect">
            <a:avLst/>
          </a:prstGeom>
          <a:noFill/>
          <a:ln/>
        </p:spPr>
        <p:txBody>
          <a:bodyPr wrap="none" rtlCol="0" anchor="t"/>
          <a:lstStyle/>
          <a:p>
            <a:pPr marL="0" indent="0" algn="l">
              <a:lnSpc>
                <a:spcPts val="2169"/>
              </a:lnSpc>
              <a:buNone/>
            </a:pPr>
            <a:r>
              <a:rPr lang="en-US" sz="1356" dirty="0">
                <a:solidFill>
                  <a:srgbClr val="272525"/>
                </a:solidFill>
                <a:latin typeface="Montserrat" pitchFamily="34" charset="0"/>
                <a:ea typeface="Montserrat" pitchFamily="34" charset="-122"/>
                <a:cs typeface="Montserrat" pitchFamily="34" charset="-120"/>
              </a:rPr>
              <a:t>Finding Accuracy</a:t>
            </a:r>
            <a:endParaRPr lang="en-US" sz="1356" dirty="0"/>
          </a:p>
        </p:txBody>
      </p:sp>
      <p:sp>
        <p:nvSpPr>
          <p:cNvPr id="26" name="Text 23"/>
          <p:cNvSpPr/>
          <p:nvPr/>
        </p:nvSpPr>
        <p:spPr>
          <a:xfrm>
            <a:off x="3011448" y="7479744"/>
            <a:ext cx="8607385" cy="275392"/>
          </a:xfrm>
          <a:prstGeom prst="rect">
            <a:avLst/>
          </a:prstGeom>
          <a:noFill/>
          <a:ln/>
        </p:spPr>
        <p:txBody>
          <a:bodyPr wrap="none" rtlCol="0" anchor="t"/>
          <a:lstStyle/>
          <a:p>
            <a:pPr marL="0" indent="0">
              <a:lnSpc>
                <a:spcPts val="2169"/>
              </a:lnSpc>
              <a:buNone/>
            </a:pPr>
            <a:endParaRPr lang="en-US" sz="135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66010-1DBE-170E-3D31-2984CA27EE57}"/>
              </a:ext>
            </a:extLst>
          </p:cNvPr>
          <p:cNvSpPr txBox="1"/>
          <p:nvPr/>
        </p:nvSpPr>
        <p:spPr>
          <a:xfrm>
            <a:off x="462247" y="327784"/>
            <a:ext cx="3891775" cy="435376"/>
          </a:xfrm>
          <a:prstGeom prst="rect">
            <a:avLst/>
          </a:prstGeom>
          <a:noFill/>
        </p:spPr>
        <p:txBody>
          <a:bodyPr wrap="square" rtlCol="0">
            <a:spAutoFit/>
          </a:bodyPr>
          <a:lstStyle/>
          <a:p>
            <a:pPr>
              <a:lnSpc>
                <a:spcPts val="2542"/>
              </a:lnSpc>
            </a:pPr>
            <a:r>
              <a:rPr lang="en-US" sz="4000" b="1" dirty="0">
                <a:solidFill>
                  <a:srgbClr val="396AF1"/>
                </a:solidFill>
                <a:latin typeface="Barlow" pitchFamily="34" charset="0"/>
                <a:ea typeface="Barlow" pitchFamily="34" charset="-122"/>
                <a:cs typeface="Barlow" pitchFamily="34" charset="-120"/>
              </a:rPr>
              <a:t>| </a:t>
            </a:r>
            <a:r>
              <a:rPr lang="en-US" sz="2800" b="1" dirty="0">
                <a:solidFill>
                  <a:srgbClr val="396AF1"/>
                </a:solidFill>
                <a:latin typeface="Barlow" pitchFamily="34" charset="0"/>
                <a:ea typeface="Barlow" pitchFamily="34" charset="-122"/>
                <a:cs typeface="Barlow" pitchFamily="34" charset="-120"/>
              </a:rPr>
              <a:t>Preprocessing</a:t>
            </a:r>
            <a:endParaRPr lang="en-US" sz="2800" dirty="0"/>
          </a:p>
        </p:txBody>
      </p:sp>
      <p:pic>
        <p:nvPicPr>
          <p:cNvPr id="3" name="Picture 2">
            <a:extLst>
              <a:ext uri="{FF2B5EF4-FFF2-40B4-BE49-F238E27FC236}">
                <a16:creationId xmlns:a16="http://schemas.microsoft.com/office/drawing/2014/main" id="{C8326316-45BB-E52B-7E70-A110746A5756}"/>
              </a:ext>
            </a:extLst>
          </p:cNvPr>
          <p:cNvPicPr>
            <a:picLocks noChangeAspect="1"/>
          </p:cNvPicPr>
          <p:nvPr/>
        </p:nvPicPr>
        <p:blipFill>
          <a:blip r:embed="rId2"/>
          <a:stretch>
            <a:fillRect/>
          </a:stretch>
        </p:blipFill>
        <p:spPr>
          <a:xfrm>
            <a:off x="407658" y="2250129"/>
            <a:ext cx="6907542" cy="372934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BAFD7A8-557F-EDEC-5E43-1DB571932734}"/>
                  </a:ext>
                </a:extLst>
              </p14:cNvPr>
              <p14:cNvContentPartPr/>
              <p14:nvPr/>
            </p14:nvContentPartPr>
            <p14:xfrm>
              <a:off x="4354022" y="3229035"/>
              <a:ext cx="341904" cy="594823"/>
            </p14:xfrm>
          </p:contentPart>
        </mc:Choice>
        <mc:Fallback xmlns="">
          <p:pic>
            <p:nvPicPr>
              <p:cNvPr id="4" name="Ink 3">
                <a:extLst>
                  <a:ext uri="{FF2B5EF4-FFF2-40B4-BE49-F238E27FC236}">
                    <a16:creationId xmlns:a16="http://schemas.microsoft.com/office/drawing/2014/main" id="{0BAFD7A8-557F-EDEC-5E43-1DB571932734}"/>
                  </a:ext>
                </a:extLst>
              </p:cNvPr>
              <p:cNvPicPr/>
              <p:nvPr/>
            </p:nvPicPr>
            <p:blipFill>
              <a:blip r:embed="rId4"/>
              <a:stretch>
                <a:fillRect/>
              </a:stretch>
            </p:blipFill>
            <p:spPr>
              <a:xfrm>
                <a:off x="4345025" y="3220039"/>
                <a:ext cx="359539" cy="612455"/>
              </a:xfrm>
              <a:prstGeom prst="rect">
                <a:avLst/>
              </a:prstGeom>
            </p:spPr>
          </p:pic>
        </mc:Fallback>
      </mc:AlternateContent>
      <p:pic>
        <p:nvPicPr>
          <p:cNvPr id="5" name="Picture 4">
            <a:extLst>
              <a:ext uri="{FF2B5EF4-FFF2-40B4-BE49-F238E27FC236}">
                <a16:creationId xmlns:a16="http://schemas.microsoft.com/office/drawing/2014/main" id="{11316C9A-A55D-394F-F5EA-814190ACCF5E}"/>
              </a:ext>
            </a:extLst>
          </p:cNvPr>
          <p:cNvPicPr>
            <a:picLocks noChangeAspect="1"/>
          </p:cNvPicPr>
          <p:nvPr/>
        </p:nvPicPr>
        <p:blipFill>
          <a:blip r:embed="rId5"/>
          <a:stretch>
            <a:fillRect/>
          </a:stretch>
        </p:blipFill>
        <p:spPr>
          <a:xfrm>
            <a:off x="7485073" y="2250129"/>
            <a:ext cx="7033816" cy="369059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197726A-2D27-0E40-F3BC-D4C4EB065B96}"/>
                  </a:ext>
                </a:extLst>
              </p14:cNvPr>
              <p14:cNvContentPartPr/>
              <p14:nvPr/>
            </p14:nvContentPartPr>
            <p14:xfrm>
              <a:off x="11485756" y="3418619"/>
              <a:ext cx="446049" cy="591480"/>
            </p14:xfrm>
          </p:contentPart>
        </mc:Choice>
        <mc:Fallback xmlns="">
          <p:pic>
            <p:nvPicPr>
              <p:cNvPr id="6" name="Ink 5">
                <a:extLst>
                  <a:ext uri="{FF2B5EF4-FFF2-40B4-BE49-F238E27FC236}">
                    <a16:creationId xmlns:a16="http://schemas.microsoft.com/office/drawing/2014/main" id="{D197726A-2D27-0E40-F3BC-D4C4EB065B96}"/>
                  </a:ext>
                </a:extLst>
              </p:cNvPr>
              <p:cNvPicPr/>
              <p:nvPr/>
            </p:nvPicPr>
            <p:blipFill>
              <a:blip r:embed="rId7"/>
              <a:stretch>
                <a:fillRect/>
              </a:stretch>
            </p:blipFill>
            <p:spPr>
              <a:xfrm>
                <a:off x="11476756" y="3409619"/>
                <a:ext cx="463689" cy="609120"/>
              </a:xfrm>
              <a:prstGeom prst="rect">
                <a:avLst/>
              </a:prstGeom>
            </p:spPr>
          </p:pic>
        </mc:Fallback>
      </mc:AlternateContent>
      <p:sp>
        <p:nvSpPr>
          <p:cNvPr id="7" name="TextBox 6">
            <a:extLst>
              <a:ext uri="{FF2B5EF4-FFF2-40B4-BE49-F238E27FC236}">
                <a16:creationId xmlns:a16="http://schemas.microsoft.com/office/drawing/2014/main" id="{7F3F0AFE-4800-AC14-C6D1-0D3B2E545A4A}"/>
              </a:ext>
            </a:extLst>
          </p:cNvPr>
          <p:cNvSpPr txBox="1"/>
          <p:nvPr/>
        </p:nvSpPr>
        <p:spPr>
          <a:xfrm>
            <a:off x="970156" y="1006022"/>
            <a:ext cx="10515600" cy="584775"/>
          </a:xfrm>
          <a:prstGeom prst="rect">
            <a:avLst/>
          </a:prstGeom>
          <a:noFill/>
        </p:spPr>
        <p:txBody>
          <a:bodyPr wrap="square" rtlCol="0">
            <a:spAutoFit/>
          </a:bodyPr>
          <a:lstStyle/>
          <a:p>
            <a:pPr marL="285750" indent="-285750">
              <a:buFont typeface="Arial" panose="020B0604020202020204" pitchFamily="34" charset="0"/>
              <a:buChar char="•"/>
            </a:pPr>
            <a:r>
              <a:rPr lang="en-IN" sz="3200" dirty="0"/>
              <a:t>Find null values and replace with 0’s /sum of the column</a:t>
            </a:r>
          </a:p>
        </p:txBody>
      </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FCACB21-1D02-A8F8-7593-11E8C93D947B}"/>
                  </a:ext>
                </a:extLst>
              </p14:cNvPr>
              <p14:cNvContentPartPr/>
              <p14:nvPr/>
            </p14:nvContentPartPr>
            <p14:xfrm>
              <a:off x="893904" y="1034925"/>
              <a:ext cx="21600" cy="1025640"/>
            </p14:xfrm>
          </p:contentPart>
        </mc:Choice>
        <mc:Fallback xmlns="">
          <p:pic>
            <p:nvPicPr>
              <p:cNvPr id="8" name="Ink 7">
                <a:extLst>
                  <a:ext uri="{FF2B5EF4-FFF2-40B4-BE49-F238E27FC236}">
                    <a16:creationId xmlns:a16="http://schemas.microsoft.com/office/drawing/2014/main" id="{8FCACB21-1D02-A8F8-7593-11E8C93D947B}"/>
                  </a:ext>
                </a:extLst>
              </p:cNvPr>
              <p:cNvPicPr/>
              <p:nvPr/>
            </p:nvPicPr>
            <p:blipFill>
              <a:blip r:embed="rId9"/>
              <a:stretch>
                <a:fillRect/>
              </a:stretch>
            </p:blipFill>
            <p:spPr>
              <a:xfrm>
                <a:off x="831264" y="972285"/>
                <a:ext cx="147240" cy="1151280"/>
              </a:xfrm>
              <a:prstGeom prst="rect">
                <a:avLst/>
              </a:prstGeom>
            </p:spPr>
          </p:pic>
        </mc:Fallback>
      </mc:AlternateContent>
    </p:spTree>
    <p:extLst>
      <p:ext uri="{BB962C8B-B14F-4D97-AF65-F5344CB8AC3E}">
        <p14:creationId xmlns:p14="http://schemas.microsoft.com/office/powerpoint/2010/main" val="147024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genda, organizing, planning, scheduling, scheming icon - Download on ...">
            <a:extLst>
              <a:ext uri="{FF2B5EF4-FFF2-40B4-BE49-F238E27FC236}">
                <a16:creationId xmlns:a16="http://schemas.microsoft.com/office/drawing/2014/main" id="{575E3734-D39B-85B7-BBEA-7F7A37177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0313" y="126380"/>
            <a:ext cx="1126273" cy="11262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234B74-CD3F-A921-C868-BB759687C884}"/>
              </a:ext>
            </a:extLst>
          </p:cNvPr>
          <p:cNvSpPr txBox="1"/>
          <p:nvPr/>
        </p:nvSpPr>
        <p:spPr>
          <a:xfrm>
            <a:off x="490654" y="446049"/>
            <a:ext cx="8552985" cy="769441"/>
          </a:xfrm>
          <a:prstGeom prst="rect">
            <a:avLst/>
          </a:prstGeom>
          <a:noFill/>
        </p:spPr>
        <p:txBody>
          <a:bodyPr wrap="square" rtlCol="0">
            <a:spAutoFit/>
          </a:bodyPr>
          <a:lstStyle/>
          <a:p>
            <a:r>
              <a:rPr lang="en-IN" sz="4400" dirty="0">
                <a:latin typeface="Algerian" panose="04020705040A02060702" pitchFamily="82" charset="0"/>
              </a:rPr>
              <a:t>Attributes</a:t>
            </a:r>
          </a:p>
        </p:txBody>
      </p:sp>
      <p:sp>
        <p:nvSpPr>
          <p:cNvPr id="5" name="TextBox 4">
            <a:extLst>
              <a:ext uri="{FF2B5EF4-FFF2-40B4-BE49-F238E27FC236}">
                <a16:creationId xmlns:a16="http://schemas.microsoft.com/office/drawing/2014/main" id="{60704853-F651-4446-E61B-92916E0C5E42}"/>
              </a:ext>
            </a:extLst>
          </p:cNvPr>
          <p:cNvSpPr txBox="1"/>
          <p:nvPr/>
        </p:nvSpPr>
        <p:spPr>
          <a:xfrm>
            <a:off x="9852102" y="446049"/>
            <a:ext cx="7036421" cy="7017306"/>
          </a:xfrm>
          <a:prstGeom prst="rect">
            <a:avLst/>
          </a:prstGeom>
          <a:noFill/>
        </p:spPr>
        <p:txBody>
          <a:bodyPr wrap="square" rtlCol="0">
            <a:spAutoFit/>
          </a:bodyPr>
          <a:lstStyle/>
          <a:p>
            <a:pPr marL="285750" indent="-285750" algn="l">
              <a:buFont typeface="Arial" panose="020B0604020202020204" pitchFamily="34" charset="0"/>
              <a:buChar char="•"/>
            </a:pPr>
            <a:r>
              <a:rPr lang="en-IN" sz="2400" b="0" i="0" dirty="0">
                <a:effectLst/>
                <a:latin typeface="Söhne"/>
              </a:rPr>
              <a:t>Age</a:t>
            </a:r>
          </a:p>
          <a:p>
            <a:pPr marL="285750" indent="-285750" algn="l">
              <a:buFont typeface="Arial" panose="020B0604020202020204" pitchFamily="34" charset="0"/>
              <a:buChar char="•"/>
            </a:pPr>
            <a:r>
              <a:rPr lang="en-IN" sz="2400" b="0" i="0" dirty="0">
                <a:effectLst/>
                <a:latin typeface="Söhne"/>
              </a:rPr>
              <a:t>Blood Pressure</a:t>
            </a:r>
          </a:p>
          <a:p>
            <a:pPr marL="285750" indent="-285750" algn="l">
              <a:buFont typeface="Arial" panose="020B0604020202020204" pitchFamily="34" charset="0"/>
              <a:buChar char="•"/>
            </a:pPr>
            <a:r>
              <a:rPr lang="en-IN" sz="2400" b="0" i="0" dirty="0">
                <a:effectLst/>
                <a:latin typeface="Söhne"/>
              </a:rPr>
              <a:t>Specific Gravity</a:t>
            </a:r>
          </a:p>
          <a:p>
            <a:pPr marL="285750" indent="-285750" algn="l">
              <a:buFont typeface="Arial" panose="020B0604020202020204" pitchFamily="34" charset="0"/>
              <a:buChar char="•"/>
            </a:pPr>
            <a:r>
              <a:rPr lang="en-IN" sz="2400" b="0" i="0" dirty="0">
                <a:effectLst/>
                <a:latin typeface="Söhne"/>
              </a:rPr>
              <a:t>Red Blood Cells</a:t>
            </a:r>
          </a:p>
          <a:p>
            <a:pPr marL="285750" indent="-285750" algn="l">
              <a:buFont typeface="Arial" panose="020B0604020202020204" pitchFamily="34" charset="0"/>
              <a:buChar char="•"/>
            </a:pPr>
            <a:r>
              <a:rPr lang="en-IN" sz="2400" b="0" i="0" dirty="0">
                <a:effectLst/>
                <a:latin typeface="Söhne"/>
              </a:rPr>
              <a:t>Pus Cell</a:t>
            </a:r>
          </a:p>
          <a:p>
            <a:pPr marL="285750" indent="-285750" algn="l">
              <a:buFont typeface="Arial" panose="020B0604020202020204" pitchFamily="34" charset="0"/>
              <a:buChar char="•"/>
            </a:pPr>
            <a:r>
              <a:rPr lang="en-IN" sz="2400" b="0" i="0" dirty="0">
                <a:effectLst/>
                <a:latin typeface="Söhne"/>
              </a:rPr>
              <a:t>Pus Cell Clumps</a:t>
            </a:r>
          </a:p>
          <a:p>
            <a:pPr marL="285750" indent="-285750" algn="l">
              <a:buFont typeface="Arial" panose="020B0604020202020204" pitchFamily="34" charset="0"/>
              <a:buChar char="•"/>
            </a:pPr>
            <a:r>
              <a:rPr lang="en-IN" sz="2400" b="0" i="0" dirty="0">
                <a:effectLst/>
                <a:latin typeface="Söhne"/>
              </a:rPr>
              <a:t>Bacteria</a:t>
            </a:r>
            <a:endParaRPr lang="en-IN" sz="2400" dirty="0">
              <a:latin typeface="Söhne"/>
            </a:endParaRPr>
          </a:p>
          <a:p>
            <a:pPr marL="285750" indent="-285750" algn="l">
              <a:buFont typeface="Arial" panose="020B0604020202020204" pitchFamily="34" charset="0"/>
              <a:buChar char="•"/>
            </a:pPr>
            <a:r>
              <a:rPr lang="en-IN" sz="2400" b="0" i="0" dirty="0">
                <a:effectLst/>
                <a:latin typeface="Söhne"/>
              </a:rPr>
              <a:t>Blood Glucose Random</a:t>
            </a:r>
          </a:p>
          <a:p>
            <a:pPr marL="285750" indent="-285750" algn="l">
              <a:buFont typeface="Arial" panose="020B0604020202020204" pitchFamily="34" charset="0"/>
              <a:buChar char="•"/>
            </a:pPr>
            <a:r>
              <a:rPr lang="en-IN" sz="2400" b="0" i="0" dirty="0">
                <a:effectLst/>
                <a:latin typeface="Söhne"/>
              </a:rPr>
              <a:t>Blood Urea</a:t>
            </a:r>
          </a:p>
          <a:p>
            <a:pPr marL="285750" indent="-285750" algn="l">
              <a:buFont typeface="Arial" panose="020B0604020202020204" pitchFamily="34" charset="0"/>
              <a:buChar char="•"/>
            </a:pPr>
            <a:r>
              <a:rPr lang="en-IN" sz="2400" b="0" i="0" dirty="0">
                <a:effectLst/>
                <a:latin typeface="Söhne"/>
              </a:rPr>
              <a:t>Serum Creatinine</a:t>
            </a:r>
          </a:p>
          <a:p>
            <a:pPr marL="285750" indent="-285750" algn="l">
              <a:buFont typeface="Arial" panose="020B0604020202020204" pitchFamily="34" charset="0"/>
              <a:buChar char="•"/>
            </a:pPr>
            <a:r>
              <a:rPr lang="en-IN" sz="2400" b="0" i="0" dirty="0">
                <a:effectLst/>
                <a:latin typeface="Söhne"/>
              </a:rPr>
              <a:t>Sodium</a:t>
            </a:r>
            <a:endParaRPr lang="en-IN" sz="2400" dirty="0">
              <a:latin typeface="Söhne"/>
            </a:endParaRPr>
          </a:p>
          <a:p>
            <a:pPr marL="285750" indent="-285750" algn="l">
              <a:buFont typeface="Arial" panose="020B0604020202020204" pitchFamily="34" charset="0"/>
              <a:buChar char="•"/>
            </a:pPr>
            <a:r>
              <a:rPr lang="en-IN" sz="2400" b="0" i="0" dirty="0">
                <a:effectLst/>
                <a:latin typeface="Söhne"/>
              </a:rPr>
              <a:t>Potassium</a:t>
            </a:r>
            <a:endParaRPr lang="en-IN" sz="2400" dirty="0">
              <a:latin typeface="Söhne"/>
            </a:endParaRPr>
          </a:p>
          <a:p>
            <a:pPr marL="285750" indent="-285750" algn="l">
              <a:buFont typeface="Arial" panose="020B0604020202020204" pitchFamily="34" charset="0"/>
              <a:buChar char="•"/>
            </a:pPr>
            <a:r>
              <a:rPr lang="en-IN" sz="2400" b="0" i="0" dirty="0" err="1">
                <a:effectLst/>
                <a:latin typeface="Söhne"/>
              </a:rPr>
              <a:t>Hemoglobin</a:t>
            </a:r>
            <a:endParaRPr lang="en-IN" sz="2400" dirty="0">
              <a:latin typeface="Söhne"/>
            </a:endParaRPr>
          </a:p>
          <a:p>
            <a:pPr marL="285750" indent="-285750" algn="l">
              <a:buFont typeface="Arial" panose="020B0604020202020204" pitchFamily="34" charset="0"/>
              <a:buChar char="•"/>
            </a:pPr>
            <a:r>
              <a:rPr lang="en-IN" sz="2400" b="0" i="0" dirty="0">
                <a:effectLst/>
                <a:latin typeface="Söhne"/>
              </a:rPr>
              <a:t>Hypertension</a:t>
            </a:r>
            <a:endParaRPr lang="en-IN" sz="2400" dirty="0">
              <a:latin typeface="Söhne"/>
            </a:endParaRPr>
          </a:p>
          <a:p>
            <a:pPr marL="285750" indent="-285750" algn="l">
              <a:buFont typeface="Arial" panose="020B0604020202020204" pitchFamily="34" charset="0"/>
              <a:buChar char="•"/>
            </a:pPr>
            <a:r>
              <a:rPr lang="en-IN" sz="2400" b="0" i="0" dirty="0">
                <a:effectLst/>
                <a:latin typeface="Söhne"/>
              </a:rPr>
              <a:t>Appetite</a:t>
            </a:r>
            <a:endParaRPr lang="en-IN" sz="2400" dirty="0">
              <a:latin typeface="Söhne"/>
            </a:endParaRPr>
          </a:p>
          <a:p>
            <a:pPr marL="285750" indent="-285750" algn="l">
              <a:buFont typeface="Arial" panose="020B0604020202020204" pitchFamily="34" charset="0"/>
              <a:buChar char="•"/>
            </a:pPr>
            <a:r>
              <a:rPr lang="en-IN" sz="2400" b="0" i="0" dirty="0">
                <a:effectLst/>
                <a:latin typeface="Söhne"/>
              </a:rPr>
              <a:t>Pedal </a:t>
            </a:r>
            <a:r>
              <a:rPr lang="en-IN" sz="2400" b="0" i="0" dirty="0" err="1">
                <a:effectLst/>
                <a:latin typeface="Söhne"/>
              </a:rPr>
              <a:t>Edema</a:t>
            </a:r>
            <a:endParaRPr lang="en-IN" sz="2400" dirty="0">
              <a:latin typeface="Söhne"/>
            </a:endParaRPr>
          </a:p>
          <a:p>
            <a:pPr marL="285750" indent="-285750" algn="l">
              <a:buFont typeface="Arial" panose="020B0604020202020204" pitchFamily="34" charset="0"/>
              <a:buChar char="•"/>
            </a:pPr>
            <a:r>
              <a:rPr lang="en-IN" sz="2400" b="0" i="0" dirty="0" err="1">
                <a:effectLst/>
                <a:latin typeface="Söhne"/>
              </a:rPr>
              <a:t>Anemia</a:t>
            </a:r>
            <a:endParaRPr lang="en-IN" sz="2400" dirty="0">
              <a:latin typeface="Söhne"/>
            </a:endParaRPr>
          </a:p>
          <a:p>
            <a:pPr marL="285750" indent="-285750" algn="l">
              <a:buFont typeface="Arial" panose="020B0604020202020204" pitchFamily="34" charset="0"/>
              <a:buChar char="•"/>
            </a:pPr>
            <a:r>
              <a:rPr lang="en-IN" sz="2400" b="0" i="0" dirty="0">
                <a:effectLst/>
                <a:latin typeface="Söhne"/>
              </a:rPr>
              <a:t>Class</a:t>
            </a:r>
          </a:p>
          <a:p>
            <a:pPr marL="285750" indent="-285750">
              <a:buFont typeface="Arial" panose="020B0604020202020204" pitchFamily="34" charset="0"/>
              <a:buChar char="•"/>
            </a:pPr>
            <a:endParaRPr lang="en-IN" dirty="0"/>
          </a:p>
        </p:txBody>
      </p:sp>
      <p:pic>
        <p:nvPicPr>
          <p:cNvPr id="7" name="Picture 6">
            <a:extLst>
              <a:ext uri="{FF2B5EF4-FFF2-40B4-BE49-F238E27FC236}">
                <a16:creationId xmlns:a16="http://schemas.microsoft.com/office/drawing/2014/main" id="{0D368170-05C4-94A3-1AB5-3D6A91EFD73A}"/>
              </a:ext>
            </a:extLst>
          </p:cNvPr>
          <p:cNvPicPr>
            <a:picLocks noChangeAspect="1"/>
          </p:cNvPicPr>
          <p:nvPr/>
        </p:nvPicPr>
        <p:blipFill>
          <a:blip r:embed="rId3"/>
          <a:stretch>
            <a:fillRect/>
          </a:stretch>
        </p:blipFill>
        <p:spPr>
          <a:xfrm>
            <a:off x="200722" y="5560213"/>
            <a:ext cx="9408307" cy="1903142"/>
          </a:xfrm>
          <a:prstGeom prst="rect">
            <a:avLst/>
          </a:prstGeom>
        </p:spPr>
      </p:pic>
      <p:pic>
        <p:nvPicPr>
          <p:cNvPr id="10" name="Picture 9">
            <a:extLst>
              <a:ext uri="{FF2B5EF4-FFF2-40B4-BE49-F238E27FC236}">
                <a16:creationId xmlns:a16="http://schemas.microsoft.com/office/drawing/2014/main" id="{72A2B49D-A56D-151B-D96D-B16B1DBD4295}"/>
              </a:ext>
            </a:extLst>
          </p:cNvPr>
          <p:cNvPicPr>
            <a:picLocks noChangeAspect="1"/>
          </p:cNvPicPr>
          <p:nvPr/>
        </p:nvPicPr>
        <p:blipFill>
          <a:blip r:embed="rId4"/>
          <a:stretch>
            <a:fillRect/>
          </a:stretch>
        </p:blipFill>
        <p:spPr>
          <a:xfrm>
            <a:off x="1230360" y="1399713"/>
            <a:ext cx="6709308" cy="3999306"/>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C1F10D11-CF6B-53E7-8FBA-E511B3CD55BD}"/>
                  </a:ext>
                </a:extLst>
              </p14:cNvPr>
              <p14:cNvContentPartPr/>
              <p14:nvPr/>
            </p14:nvContentPartPr>
            <p14:xfrm>
              <a:off x="1634981" y="1404955"/>
              <a:ext cx="546120" cy="282240"/>
            </p14:xfrm>
          </p:contentPart>
        </mc:Choice>
        <mc:Fallback xmlns="">
          <p:pic>
            <p:nvPicPr>
              <p:cNvPr id="17" name="Ink 16">
                <a:extLst>
                  <a:ext uri="{FF2B5EF4-FFF2-40B4-BE49-F238E27FC236}">
                    <a16:creationId xmlns:a16="http://schemas.microsoft.com/office/drawing/2014/main" id="{C1F10D11-CF6B-53E7-8FBA-E511B3CD55BD}"/>
                  </a:ext>
                </a:extLst>
              </p:cNvPr>
              <p:cNvPicPr/>
              <p:nvPr/>
            </p:nvPicPr>
            <p:blipFill>
              <a:blip r:embed="rId6"/>
              <a:stretch>
                <a:fillRect/>
              </a:stretch>
            </p:blipFill>
            <p:spPr>
              <a:xfrm>
                <a:off x="1617341" y="1387315"/>
                <a:ext cx="5817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451CCFBC-988D-684D-146E-28267836EC49}"/>
                  </a:ext>
                </a:extLst>
              </p14:cNvPr>
              <p14:cNvContentPartPr/>
              <p14:nvPr/>
            </p14:nvContentPartPr>
            <p14:xfrm>
              <a:off x="10157589" y="478117"/>
              <a:ext cx="797796" cy="412309"/>
            </p14:xfrm>
          </p:contentPart>
        </mc:Choice>
        <mc:Fallback xmlns="">
          <p:pic>
            <p:nvPicPr>
              <p:cNvPr id="21" name="Ink 20">
                <a:extLst>
                  <a:ext uri="{FF2B5EF4-FFF2-40B4-BE49-F238E27FC236}">
                    <a16:creationId xmlns:a16="http://schemas.microsoft.com/office/drawing/2014/main" id="{451CCFBC-988D-684D-146E-28267836EC49}"/>
                  </a:ext>
                </a:extLst>
              </p:cNvPr>
              <p:cNvPicPr/>
              <p:nvPr/>
            </p:nvPicPr>
            <p:blipFill>
              <a:blip r:embed="rId8"/>
              <a:stretch>
                <a:fillRect/>
              </a:stretch>
            </p:blipFill>
            <p:spPr>
              <a:xfrm>
                <a:off x="10139948" y="460112"/>
                <a:ext cx="833438" cy="4479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A0250515-7352-D19C-9D9F-BBDC30169FFF}"/>
                  </a:ext>
                </a:extLst>
              </p14:cNvPr>
              <p14:cNvContentPartPr/>
              <p14:nvPr/>
            </p14:nvContentPartPr>
            <p14:xfrm>
              <a:off x="1283630" y="6043388"/>
              <a:ext cx="546120" cy="282240"/>
            </p14:xfrm>
          </p:contentPart>
        </mc:Choice>
        <mc:Fallback xmlns="">
          <p:pic>
            <p:nvPicPr>
              <p:cNvPr id="23" name="Ink 22">
                <a:extLst>
                  <a:ext uri="{FF2B5EF4-FFF2-40B4-BE49-F238E27FC236}">
                    <a16:creationId xmlns:a16="http://schemas.microsoft.com/office/drawing/2014/main" id="{A0250515-7352-D19C-9D9F-BBDC30169FFF}"/>
                  </a:ext>
                </a:extLst>
              </p:cNvPr>
              <p:cNvPicPr/>
              <p:nvPr/>
            </p:nvPicPr>
            <p:blipFill>
              <a:blip r:embed="rId6"/>
              <a:stretch>
                <a:fillRect/>
              </a:stretch>
            </p:blipFill>
            <p:spPr>
              <a:xfrm>
                <a:off x="1265990" y="6025748"/>
                <a:ext cx="5817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CB2D2396-D000-CC41-6847-6D3EACE58523}"/>
                  </a:ext>
                </a:extLst>
              </p14:cNvPr>
              <p14:cNvContentPartPr/>
              <p14:nvPr/>
            </p14:nvContentPartPr>
            <p14:xfrm>
              <a:off x="911805" y="1117005"/>
              <a:ext cx="63000" cy="1023480"/>
            </p14:xfrm>
          </p:contentPart>
        </mc:Choice>
        <mc:Fallback xmlns="">
          <p:pic>
            <p:nvPicPr>
              <p:cNvPr id="3" name="Ink 2">
                <a:extLst>
                  <a:ext uri="{FF2B5EF4-FFF2-40B4-BE49-F238E27FC236}">
                    <a16:creationId xmlns:a16="http://schemas.microsoft.com/office/drawing/2014/main" id="{CB2D2396-D000-CC41-6847-6D3EACE58523}"/>
                  </a:ext>
                </a:extLst>
              </p:cNvPr>
              <p:cNvPicPr/>
              <p:nvPr/>
            </p:nvPicPr>
            <p:blipFill>
              <a:blip r:embed="rId11"/>
              <a:stretch>
                <a:fillRect/>
              </a:stretch>
            </p:blipFill>
            <p:spPr>
              <a:xfrm>
                <a:off x="849165" y="1054365"/>
                <a:ext cx="188640" cy="1149120"/>
              </a:xfrm>
              <a:prstGeom prst="rect">
                <a:avLst/>
              </a:prstGeom>
            </p:spPr>
          </p:pic>
        </mc:Fallback>
      </mc:AlternateContent>
    </p:spTree>
    <p:extLst>
      <p:ext uri="{BB962C8B-B14F-4D97-AF65-F5344CB8AC3E}">
        <p14:creationId xmlns:p14="http://schemas.microsoft.com/office/powerpoint/2010/main" val="418840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DAA98-2286-433A-695F-1E19D82CE046}"/>
              </a:ext>
            </a:extLst>
          </p:cNvPr>
          <p:cNvPicPr>
            <a:picLocks noChangeAspect="1"/>
          </p:cNvPicPr>
          <p:nvPr/>
        </p:nvPicPr>
        <p:blipFill>
          <a:blip r:embed="rId2"/>
          <a:stretch>
            <a:fillRect/>
          </a:stretch>
        </p:blipFill>
        <p:spPr>
          <a:xfrm>
            <a:off x="97847" y="176111"/>
            <a:ext cx="7402015" cy="4412217"/>
          </a:xfrm>
          <a:prstGeom prst="rect">
            <a:avLst/>
          </a:prstGeom>
        </p:spPr>
      </p:pic>
      <p:pic>
        <p:nvPicPr>
          <p:cNvPr id="4" name="Picture 3">
            <a:extLst>
              <a:ext uri="{FF2B5EF4-FFF2-40B4-BE49-F238E27FC236}">
                <a16:creationId xmlns:a16="http://schemas.microsoft.com/office/drawing/2014/main" id="{2A7D7F53-AC14-9634-3676-74E2D7BE3D9F}"/>
              </a:ext>
            </a:extLst>
          </p:cNvPr>
          <p:cNvPicPr>
            <a:picLocks noChangeAspect="1"/>
          </p:cNvPicPr>
          <p:nvPr/>
        </p:nvPicPr>
        <p:blipFill>
          <a:blip r:embed="rId3"/>
          <a:stretch>
            <a:fillRect/>
          </a:stretch>
        </p:blipFill>
        <p:spPr>
          <a:xfrm>
            <a:off x="7590546" y="3963147"/>
            <a:ext cx="6825343" cy="4048407"/>
          </a:xfrm>
          <a:prstGeom prst="rect">
            <a:avLst/>
          </a:prstGeom>
        </p:spPr>
      </p:pic>
      <p:sp>
        <p:nvSpPr>
          <p:cNvPr id="7" name="TextBox 6">
            <a:extLst>
              <a:ext uri="{FF2B5EF4-FFF2-40B4-BE49-F238E27FC236}">
                <a16:creationId xmlns:a16="http://schemas.microsoft.com/office/drawing/2014/main" id="{CB966DC7-7CA2-FA60-E403-6A1B7102F3EE}"/>
              </a:ext>
            </a:extLst>
          </p:cNvPr>
          <p:cNvSpPr txBox="1"/>
          <p:nvPr/>
        </p:nvSpPr>
        <p:spPr>
          <a:xfrm>
            <a:off x="7952014" y="816429"/>
            <a:ext cx="6123215" cy="1077218"/>
          </a:xfrm>
          <a:prstGeom prst="rect">
            <a:avLst/>
          </a:prstGeom>
          <a:noFill/>
        </p:spPr>
        <p:txBody>
          <a:bodyPr wrap="square" rtlCol="0">
            <a:spAutoFit/>
          </a:bodyPr>
          <a:lstStyle/>
          <a:p>
            <a:pPr marL="285750" indent="-285750">
              <a:buFont typeface="Arial" panose="020B0604020202020204" pitchFamily="34" charset="0"/>
              <a:buChar char="•"/>
            </a:pPr>
            <a:r>
              <a:rPr lang="en-IN" sz="3200" dirty="0"/>
              <a:t>Convert all textual data to numerical data</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BC44C116-3DEE-FAB2-A75B-66753C9D95D9}"/>
                  </a:ext>
                </a:extLst>
              </p14:cNvPr>
              <p14:cNvContentPartPr/>
              <p14:nvPr/>
            </p14:nvContentPartPr>
            <p14:xfrm>
              <a:off x="2211094" y="407237"/>
              <a:ext cx="3956040" cy="2337840"/>
            </p14:xfrm>
          </p:contentPart>
        </mc:Choice>
        <mc:Fallback xmlns="">
          <p:pic>
            <p:nvPicPr>
              <p:cNvPr id="11" name="Ink 10">
                <a:extLst>
                  <a:ext uri="{FF2B5EF4-FFF2-40B4-BE49-F238E27FC236}">
                    <a16:creationId xmlns:a16="http://schemas.microsoft.com/office/drawing/2014/main" id="{BC44C116-3DEE-FAB2-A75B-66753C9D95D9}"/>
                  </a:ext>
                </a:extLst>
              </p:cNvPr>
              <p:cNvPicPr/>
              <p:nvPr/>
            </p:nvPicPr>
            <p:blipFill>
              <a:blip r:embed="rId5"/>
              <a:stretch>
                <a:fillRect/>
              </a:stretch>
            </p:blipFill>
            <p:spPr>
              <a:xfrm>
                <a:off x="2193094" y="389237"/>
                <a:ext cx="3991680" cy="237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93ABFBBB-9F2B-AFC8-AF5C-A9434B885873}"/>
                  </a:ext>
                </a:extLst>
              </p14:cNvPr>
              <p14:cNvContentPartPr/>
              <p14:nvPr/>
            </p14:nvContentPartPr>
            <p14:xfrm>
              <a:off x="2363494" y="2922815"/>
              <a:ext cx="3465806" cy="1665514"/>
            </p14:xfrm>
          </p:contentPart>
        </mc:Choice>
        <mc:Fallback xmlns="">
          <p:pic>
            <p:nvPicPr>
              <p:cNvPr id="15" name="Ink 14">
                <a:extLst>
                  <a:ext uri="{FF2B5EF4-FFF2-40B4-BE49-F238E27FC236}">
                    <a16:creationId xmlns:a16="http://schemas.microsoft.com/office/drawing/2014/main" id="{93ABFBBB-9F2B-AFC8-AF5C-A9434B885873}"/>
                  </a:ext>
                </a:extLst>
              </p:cNvPr>
              <p:cNvPicPr/>
              <p:nvPr/>
            </p:nvPicPr>
            <p:blipFill>
              <a:blip r:embed="rId7"/>
              <a:stretch>
                <a:fillRect/>
              </a:stretch>
            </p:blipFill>
            <p:spPr>
              <a:xfrm>
                <a:off x="2345495" y="2904817"/>
                <a:ext cx="3501443" cy="1701150"/>
              </a:xfrm>
              <a:prstGeom prst="rect">
                <a:avLst/>
              </a:prstGeom>
            </p:spPr>
          </p:pic>
        </mc:Fallback>
      </mc:AlternateContent>
      <p:grpSp>
        <p:nvGrpSpPr>
          <p:cNvPr id="22" name="Group 21">
            <a:extLst>
              <a:ext uri="{FF2B5EF4-FFF2-40B4-BE49-F238E27FC236}">
                <a16:creationId xmlns:a16="http://schemas.microsoft.com/office/drawing/2014/main" id="{4D13E11F-DCAD-4088-2F74-CBE5275F4C29}"/>
              </a:ext>
            </a:extLst>
          </p:cNvPr>
          <p:cNvGrpSpPr/>
          <p:nvPr/>
        </p:nvGrpSpPr>
        <p:grpSpPr>
          <a:xfrm>
            <a:off x="3999934" y="4669637"/>
            <a:ext cx="3591000" cy="2288160"/>
            <a:chOff x="3999934" y="4669637"/>
            <a:chExt cx="3591000" cy="2288160"/>
          </a:xfrm>
        </p:grpSpPr>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E35F553A-B0B9-1096-A955-1D7F76C6E5FC}"/>
                    </a:ext>
                  </a:extLst>
                </p14:cNvPr>
                <p14:cNvContentPartPr/>
                <p14:nvPr/>
              </p14:nvContentPartPr>
              <p14:xfrm>
                <a:off x="3999934" y="4669637"/>
                <a:ext cx="3447000" cy="2179440"/>
              </p14:xfrm>
            </p:contentPart>
          </mc:Choice>
          <mc:Fallback xmlns="">
            <p:pic>
              <p:nvPicPr>
                <p:cNvPr id="20" name="Ink 19">
                  <a:extLst>
                    <a:ext uri="{FF2B5EF4-FFF2-40B4-BE49-F238E27FC236}">
                      <a16:creationId xmlns:a16="http://schemas.microsoft.com/office/drawing/2014/main" id="{E35F553A-B0B9-1096-A955-1D7F76C6E5FC}"/>
                    </a:ext>
                  </a:extLst>
                </p:cNvPr>
                <p:cNvPicPr/>
                <p:nvPr/>
              </p:nvPicPr>
              <p:blipFill>
                <a:blip r:embed="rId9"/>
                <a:stretch>
                  <a:fillRect/>
                </a:stretch>
              </p:blipFill>
              <p:spPr>
                <a:xfrm>
                  <a:off x="3982294" y="4651637"/>
                  <a:ext cx="3482640" cy="221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238BD20C-8664-7A81-44D5-81F8BCC19463}"/>
                    </a:ext>
                  </a:extLst>
                </p14:cNvPr>
                <p14:cNvContentPartPr/>
                <p14:nvPr/>
              </p14:nvContentPartPr>
              <p14:xfrm>
                <a:off x="7284934" y="6612917"/>
                <a:ext cx="306000" cy="344880"/>
              </p14:xfrm>
            </p:contentPart>
          </mc:Choice>
          <mc:Fallback xmlns="">
            <p:pic>
              <p:nvPicPr>
                <p:cNvPr id="21" name="Ink 20">
                  <a:extLst>
                    <a:ext uri="{FF2B5EF4-FFF2-40B4-BE49-F238E27FC236}">
                      <a16:creationId xmlns:a16="http://schemas.microsoft.com/office/drawing/2014/main" id="{238BD20C-8664-7A81-44D5-81F8BCC19463}"/>
                    </a:ext>
                  </a:extLst>
                </p:cNvPr>
                <p:cNvPicPr/>
                <p:nvPr/>
              </p:nvPicPr>
              <p:blipFill>
                <a:blip r:embed="rId11"/>
                <a:stretch>
                  <a:fillRect/>
                </a:stretch>
              </p:blipFill>
              <p:spPr>
                <a:xfrm>
                  <a:off x="7266934" y="6594917"/>
                  <a:ext cx="341640" cy="380520"/>
                </a:xfrm>
                <a:prstGeom prst="rect">
                  <a:avLst/>
                </a:prstGeom>
              </p:spPr>
            </p:pic>
          </mc:Fallback>
        </mc:AlternateContent>
      </p:grpSp>
    </p:spTree>
    <p:extLst>
      <p:ext uri="{BB962C8B-B14F-4D97-AF65-F5344CB8AC3E}">
        <p14:creationId xmlns:p14="http://schemas.microsoft.com/office/powerpoint/2010/main" val="366542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3F71FF-D7D7-2ABE-70F9-31A4FE28371D}"/>
              </a:ext>
            </a:extLst>
          </p:cNvPr>
          <p:cNvPicPr>
            <a:picLocks noChangeAspect="1"/>
          </p:cNvPicPr>
          <p:nvPr/>
        </p:nvPicPr>
        <p:blipFill>
          <a:blip r:embed="rId2"/>
          <a:stretch>
            <a:fillRect/>
          </a:stretch>
        </p:blipFill>
        <p:spPr>
          <a:xfrm>
            <a:off x="3171959" y="1037599"/>
            <a:ext cx="9895836" cy="6744597"/>
          </a:xfrm>
          <a:prstGeom prst="rect">
            <a:avLst/>
          </a:prstGeom>
        </p:spPr>
      </p:pic>
      <p:sp>
        <p:nvSpPr>
          <p:cNvPr id="3" name="TextBox 2">
            <a:extLst>
              <a:ext uri="{FF2B5EF4-FFF2-40B4-BE49-F238E27FC236}">
                <a16:creationId xmlns:a16="http://schemas.microsoft.com/office/drawing/2014/main" id="{5164B9BF-0AB0-FDEF-E9B7-6FD337F3B1C2}"/>
              </a:ext>
            </a:extLst>
          </p:cNvPr>
          <p:cNvSpPr txBox="1"/>
          <p:nvPr/>
        </p:nvSpPr>
        <p:spPr>
          <a:xfrm>
            <a:off x="300446" y="290649"/>
            <a:ext cx="12030891" cy="584775"/>
          </a:xfrm>
          <a:prstGeom prst="rect">
            <a:avLst/>
          </a:prstGeom>
          <a:noFill/>
        </p:spPr>
        <p:txBody>
          <a:bodyPr wrap="square" rtlCol="0">
            <a:spAutoFit/>
          </a:bodyPr>
          <a:lstStyle/>
          <a:p>
            <a:pPr marL="285750" indent="-285750">
              <a:buFont typeface="Arial" panose="020B0604020202020204" pitchFamily="34" charset="0"/>
              <a:buChar char="•"/>
            </a:pPr>
            <a:r>
              <a:rPr lang="en-IN" sz="3200" dirty="0"/>
              <a:t>String data is converted to numerical data</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D00BA16-42A0-15B2-BDEB-547EF2AB0624}"/>
                  </a:ext>
                </a:extLst>
              </p14:cNvPr>
              <p14:cNvContentPartPr/>
              <p14:nvPr/>
            </p14:nvContentPartPr>
            <p14:xfrm>
              <a:off x="873744" y="1024485"/>
              <a:ext cx="63000" cy="1134720"/>
            </p14:xfrm>
          </p:contentPart>
        </mc:Choice>
        <mc:Fallback xmlns="">
          <p:pic>
            <p:nvPicPr>
              <p:cNvPr id="4" name="Ink 3">
                <a:extLst>
                  <a:ext uri="{FF2B5EF4-FFF2-40B4-BE49-F238E27FC236}">
                    <a16:creationId xmlns:a16="http://schemas.microsoft.com/office/drawing/2014/main" id="{8D00BA16-42A0-15B2-BDEB-547EF2AB0624}"/>
                  </a:ext>
                </a:extLst>
              </p:cNvPr>
              <p:cNvPicPr/>
              <p:nvPr/>
            </p:nvPicPr>
            <p:blipFill>
              <a:blip r:embed="rId4"/>
              <a:stretch>
                <a:fillRect/>
              </a:stretch>
            </p:blipFill>
            <p:spPr>
              <a:xfrm>
                <a:off x="810744" y="961845"/>
                <a:ext cx="188640" cy="1260360"/>
              </a:xfrm>
              <a:prstGeom prst="rect">
                <a:avLst/>
              </a:prstGeom>
            </p:spPr>
          </p:pic>
        </mc:Fallback>
      </mc:AlternateContent>
    </p:spTree>
    <p:extLst>
      <p:ext uri="{BB962C8B-B14F-4D97-AF65-F5344CB8AC3E}">
        <p14:creationId xmlns:p14="http://schemas.microsoft.com/office/powerpoint/2010/main" val="2781065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B510C0-BA20-A513-243C-53689B17278D}"/>
              </a:ext>
            </a:extLst>
          </p:cNvPr>
          <p:cNvSpPr txBox="1"/>
          <p:nvPr/>
        </p:nvSpPr>
        <p:spPr>
          <a:xfrm>
            <a:off x="212271" y="572133"/>
            <a:ext cx="7315200" cy="445635"/>
          </a:xfrm>
          <a:prstGeom prst="rect">
            <a:avLst/>
          </a:prstGeom>
          <a:noFill/>
        </p:spPr>
        <p:txBody>
          <a:bodyPr wrap="square">
            <a:spAutoFit/>
          </a:bodyPr>
          <a:lstStyle/>
          <a:p>
            <a:pPr marL="0" indent="0" algn="l">
              <a:lnSpc>
                <a:spcPts val="2542"/>
              </a:lnSpc>
              <a:buNone/>
            </a:pPr>
            <a:r>
              <a:rPr lang="en-US" sz="4400" b="1" dirty="0">
                <a:solidFill>
                  <a:srgbClr val="396AF1"/>
                </a:solidFill>
                <a:latin typeface="Barlow" pitchFamily="34" charset="0"/>
                <a:ea typeface="Barlow" pitchFamily="34" charset="-122"/>
                <a:cs typeface="Barlow" pitchFamily="34" charset="-120"/>
              </a:rPr>
              <a:t>| </a:t>
            </a:r>
            <a:r>
              <a:rPr lang="en-US" sz="3200" b="1" dirty="0">
                <a:solidFill>
                  <a:srgbClr val="396AF1"/>
                </a:solidFill>
                <a:latin typeface="Barlow" pitchFamily="34" charset="0"/>
                <a:ea typeface="Barlow" pitchFamily="34" charset="-122"/>
                <a:cs typeface="Barlow" pitchFamily="34" charset="-120"/>
              </a:rPr>
              <a:t>Identify Features and target variables</a:t>
            </a:r>
            <a:endParaRPr lang="en-US" sz="3200" dirty="0"/>
          </a:p>
        </p:txBody>
      </p:sp>
      <p:pic>
        <p:nvPicPr>
          <p:cNvPr id="2" name="Picture 1">
            <a:extLst>
              <a:ext uri="{FF2B5EF4-FFF2-40B4-BE49-F238E27FC236}">
                <a16:creationId xmlns:a16="http://schemas.microsoft.com/office/drawing/2014/main" id="{42E6639D-D591-27CC-5BFE-F1AB52CE8ADC}"/>
              </a:ext>
            </a:extLst>
          </p:cNvPr>
          <p:cNvPicPr>
            <a:picLocks noChangeAspect="1"/>
          </p:cNvPicPr>
          <p:nvPr/>
        </p:nvPicPr>
        <p:blipFill>
          <a:blip r:embed="rId2"/>
          <a:stretch>
            <a:fillRect/>
          </a:stretch>
        </p:blipFill>
        <p:spPr>
          <a:xfrm>
            <a:off x="4356377" y="1307802"/>
            <a:ext cx="9895836" cy="6744597"/>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B1178C69-B900-3E1A-CB92-12984078188E}"/>
                  </a:ext>
                </a:extLst>
              </p14:cNvPr>
              <p14:cNvContentPartPr/>
              <p14:nvPr/>
            </p14:nvContentPartPr>
            <p14:xfrm>
              <a:off x="7165763" y="6995052"/>
              <a:ext cx="933480" cy="306360"/>
            </p14:xfrm>
          </p:contentPart>
        </mc:Choice>
        <mc:Fallback xmlns="">
          <p:pic>
            <p:nvPicPr>
              <p:cNvPr id="14" name="Ink 13">
                <a:extLst>
                  <a:ext uri="{FF2B5EF4-FFF2-40B4-BE49-F238E27FC236}">
                    <a16:creationId xmlns:a16="http://schemas.microsoft.com/office/drawing/2014/main" id="{B1178C69-B900-3E1A-CB92-12984078188E}"/>
                  </a:ext>
                </a:extLst>
              </p:cNvPr>
              <p:cNvPicPr/>
              <p:nvPr/>
            </p:nvPicPr>
            <p:blipFill>
              <a:blip r:embed="rId4"/>
              <a:stretch>
                <a:fillRect/>
              </a:stretch>
            </p:blipFill>
            <p:spPr>
              <a:xfrm>
                <a:off x="7148123" y="6977412"/>
                <a:ext cx="969120" cy="342000"/>
              </a:xfrm>
              <a:prstGeom prst="rect">
                <a:avLst/>
              </a:prstGeom>
            </p:spPr>
          </p:pic>
        </mc:Fallback>
      </mc:AlternateContent>
      <p:pic>
        <p:nvPicPr>
          <p:cNvPr id="16" name="Picture 15">
            <a:extLst>
              <a:ext uri="{FF2B5EF4-FFF2-40B4-BE49-F238E27FC236}">
                <a16:creationId xmlns:a16="http://schemas.microsoft.com/office/drawing/2014/main" id="{80593F08-FED4-626B-DA7A-3D92183E0F44}"/>
              </a:ext>
            </a:extLst>
          </p:cNvPr>
          <p:cNvPicPr>
            <a:picLocks noChangeAspect="1"/>
          </p:cNvPicPr>
          <p:nvPr/>
        </p:nvPicPr>
        <p:blipFill>
          <a:blip r:embed="rId5"/>
          <a:stretch>
            <a:fillRect/>
          </a:stretch>
        </p:blipFill>
        <p:spPr>
          <a:xfrm>
            <a:off x="120506" y="2903853"/>
            <a:ext cx="3749365" cy="1495869"/>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1E17539-57BC-78C4-0833-27C9ADA19678}"/>
                  </a:ext>
                </a:extLst>
              </p14:cNvPr>
              <p14:cNvContentPartPr/>
              <p14:nvPr/>
            </p14:nvContentPartPr>
            <p14:xfrm>
              <a:off x="924504" y="1034925"/>
              <a:ext cx="21600" cy="1066320"/>
            </p14:xfrm>
          </p:contentPart>
        </mc:Choice>
        <mc:Fallback xmlns="">
          <p:pic>
            <p:nvPicPr>
              <p:cNvPr id="4" name="Ink 3">
                <a:extLst>
                  <a:ext uri="{FF2B5EF4-FFF2-40B4-BE49-F238E27FC236}">
                    <a16:creationId xmlns:a16="http://schemas.microsoft.com/office/drawing/2014/main" id="{51E17539-57BC-78C4-0833-27C9ADA19678}"/>
                  </a:ext>
                </a:extLst>
              </p:cNvPr>
              <p:cNvPicPr/>
              <p:nvPr/>
            </p:nvPicPr>
            <p:blipFill>
              <a:blip r:embed="rId7"/>
              <a:stretch>
                <a:fillRect/>
              </a:stretch>
            </p:blipFill>
            <p:spPr>
              <a:xfrm>
                <a:off x="861504" y="972285"/>
                <a:ext cx="147240" cy="1191960"/>
              </a:xfrm>
              <a:prstGeom prst="rect">
                <a:avLst/>
              </a:prstGeom>
            </p:spPr>
          </p:pic>
        </mc:Fallback>
      </mc:AlternateContent>
    </p:spTree>
    <p:extLst>
      <p:ext uri="{BB962C8B-B14F-4D97-AF65-F5344CB8AC3E}">
        <p14:creationId xmlns:p14="http://schemas.microsoft.com/office/powerpoint/2010/main" val="324046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16503-01A3-4D2D-C108-160C6C5316CE}"/>
              </a:ext>
            </a:extLst>
          </p:cNvPr>
          <p:cNvPicPr>
            <a:picLocks noChangeAspect="1"/>
          </p:cNvPicPr>
          <p:nvPr/>
        </p:nvPicPr>
        <p:blipFill>
          <a:blip r:embed="rId2"/>
          <a:stretch>
            <a:fillRect/>
          </a:stretch>
        </p:blipFill>
        <p:spPr>
          <a:xfrm>
            <a:off x="2797937" y="2099878"/>
            <a:ext cx="6862899" cy="1642733"/>
          </a:xfrm>
          <a:prstGeom prst="rect">
            <a:avLst/>
          </a:prstGeom>
        </p:spPr>
      </p:pic>
      <p:sp>
        <p:nvSpPr>
          <p:cNvPr id="5" name="TextBox 4">
            <a:extLst>
              <a:ext uri="{FF2B5EF4-FFF2-40B4-BE49-F238E27FC236}">
                <a16:creationId xmlns:a16="http://schemas.microsoft.com/office/drawing/2014/main" id="{40B2D573-1C93-F0A4-A3F4-4C9588AD9796}"/>
              </a:ext>
            </a:extLst>
          </p:cNvPr>
          <p:cNvSpPr txBox="1"/>
          <p:nvPr/>
        </p:nvSpPr>
        <p:spPr>
          <a:xfrm>
            <a:off x="505644" y="595288"/>
            <a:ext cx="4463922" cy="714298"/>
          </a:xfrm>
          <a:prstGeom prst="rect">
            <a:avLst/>
          </a:prstGeom>
          <a:noFill/>
        </p:spPr>
        <p:txBody>
          <a:bodyPr wrap="square">
            <a:spAutoFit/>
          </a:bodyPr>
          <a:lstStyle/>
          <a:p>
            <a:pPr>
              <a:lnSpc>
                <a:spcPts val="2542"/>
              </a:lnSpc>
            </a:pPr>
            <a:r>
              <a:rPr lang="en-US" sz="4000" b="1" dirty="0">
                <a:solidFill>
                  <a:srgbClr val="396AF1"/>
                </a:solidFill>
                <a:latin typeface="Barlow" pitchFamily="34" charset="0"/>
                <a:ea typeface="Barlow" pitchFamily="34" charset="-122"/>
                <a:cs typeface="Barlow" pitchFamily="34" charset="-120"/>
              </a:rPr>
              <a:t>|</a:t>
            </a:r>
            <a:r>
              <a:rPr lang="en-US" sz="3200" b="1" dirty="0">
                <a:solidFill>
                  <a:srgbClr val="396AF1"/>
                </a:solidFill>
                <a:latin typeface="Barlow" pitchFamily="34" charset="0"/>
                <a:ea typeface="Barlow" pitchFamily="34" charset="-122"/>
                <a:cs typeface="Barlow" pitchFamily="34" charset="-120"/>
              </a:rPr>
              <a:t> Training and Testing</a:t>
            </a:r>
            <a:endParaRPr lang="en-US" sz="3200" dirty="0"/>
          </a:p>
          <a:p>
            <a:pPr marL="0" indent="0" algn="l">
              <a:lnSpc>
                <a:spcPts val="2542"/>
              </a:lnSpc>
              <a:buNone/>
            </a:pPr>
            <a:endParaRPr lang="en-US" sz="1800" dirty="0"/>
          </a:p>
        </p:txBody>
      </p:sp>
      <p:sp>
        <p:nvSpPr>
          <p:cNvPr id="7" name="TextBox 6">
            <a:extLst>
              <a:ext uri="{FF2B5EF4-FFF2-40B4-BE49-F238E27FC236}">
                <a16:creationId xmlns:a16="http://schemas.microsoft.com/office/drawing/2014/main" id="{F2769DE5-C0BB-BC37-7B26-5EB9B5B1AD1A}"/>
              </a:ext>
            </a:extLst>
          </p:cNvPr>
          <p:cNvSpPr txBox="1"/>
          <p:nvPr/>
        </p:nvSpPr>
        <p:spPr>
          <a:xfrm>
            <a:off x="1470994" y="1231103"/>
            <a:ext cx="8189842" cy="435632"/>
          </a:xfrm>
          <a:prstGeom prst="rect">
            <a:avLst/>
          </a:prstGeom>
          <a:noFill/>
        </p:spPr>
        <p:txBody>
          <a:bodyPr wrap="square">
            <a:spAutoFit/>
          </a:bodyPr>
          <a:lstStyle/>
          <a:p>
            <a:pPr marL="457200" indent="-457200" algn="l">
              <a:lnSpc>
                <a:spcPts val="2542"/>
              </a:lnSpc>
              <a:buFont typeface="Arial" panose="020B0604020202020204" pitchFamily="34" charset="0"/>
              <a:buChar char="•"/>
            </a:pPr>
            <a:r>
              <a:rPr lang="en-US" sz="3200" b="1" dirty="0">
                <a:solidFill>
                  <a:schemeClr val="tx1">
                    <a:lumMod val="75000"/>
                    <a:lumOff val="25000"/>
                  </a:schemeClr>
                </a:solidFill>
                <a:latin typeface="Barlow" pitchFamily="34" charset="0"/>
                <a:ea typeface="Barlow" pitchFamily="34" charset="-122"/>
                <a:cs typeface="Barlow" pitchFamily="34" charset="-120"/>
              </a:rPr>
              <a:t>split the data into training and testing </a:t>
            </a:r>
            <a:endParaRPr lang="en-US" sz="3200" dirty="0">
              <a:solidFill>
                <a:schemeClr val="tx1">
                  <a:lumMod val="75000"/>
                  <a:lumOff val="25000"/>
                </a:schemeClr>
              </a:solidFill>
            </a:endParaRPr>
          </a:p>
        </p:txBody>
      </p:sp>
      <p:sp>
        <p:nvSpPr>
          <p:cNvPr id="10" name="TextBox 9">
            <a:extLst>
              <a:ext uri="{FF2B5EF4-FFF2-40B4-BE49-F238E27FC236}">
                <a16:creationId xmlns:a16="http://schemas.microsoft.com/office/drawing/2014/main" id="{79D903D4-2269-E379-5AFC-86925D6161C7}"/>
              </a:ext>
            </a:extLst>
          </p:cNvPr>
          <p:cNvSpPr txBox="1"/>
          <p:nvPr/>
        </p:nvSpPr>
        <p:spPr>
          <a:xfrm>
            <a:off x="755377" y="4757530"/>
            <a:ext cx="12775093" cy="2585323"/>
          </a:xfrm>
          <a:prstGeom prst="rect">
            <a:avLst/>
          </a:prstGeom>
          <a:noFill/>
        </p:spPr>
        <p:txBody>
          <a:bodyPr wrap="square" rtlCol="0">
            <a:spAutoFit/>
          </a:bodyPr>
          <a:lstStyle/>
          <a:p>
            <a:pPr algn="l">
              <a:buFont typeface="+mj-lt"/>
              <a:buAutoNum type="arabicPeriod"/>
            </a:pPr>
            <a:r>
              <a:rPr lang="en-US" b="1" i="0" dirty="0">
                <a:solidFill>
                  <a:schemeClr val="tx1">
                    <a:lumMod val="95000"/>
                    <a:lumOff val="5000"/>
                  </a:schemeClr>
                </a:solidFill>
                <a:effectLst/>
                <a:latin typeface="Söhne"/>
              </a:rPr>
              <a:t>Training Set</a:t>
            </a:r>
            <a:r>
              <a:rPr lang="en-US" b="0" i="0" dirty="0">
                <a:solidFill>
                  <a:schemeClr val="tx1">
                    <a:lumMod val="95000"/>
                    <a:lumOff val="5000"/>
                  </a:schemeClr>
                </a:solidFill>
                <a:effectLst/>
                <a:latin typeface="Söhne"/>
              </a:rPr>
              <a:t>: This portion of the dataset is used to train the machine learning model. It's the part of the data that the model uses to learn patterns, relationships, and associations between the input features and the target variable. The training set is usually larger than the test set, often containing around 70-80% of the data.</a:t>
            </a:r>
          </a:p>
          <a:p>
            <a:pPr algn="l">
              <a:buFont typeface="+mj-lt"/>
              <a:buAutoNum type="arabicPeriod"/>
            </a:pPr>
            <a:endParaRPr lang="en-US" dirty="0">
              <a:solidFill>
                <a:schemeClr val="tx1">
                  <a:lumMod val="95000"/>
                  <a:lumOff val="5000"/>
                </a:schemeClr>
              </a:solidFill>
              <a:latin typeface="Söhne"/>
            </a:endParaRPr>
          </a:p>
          <a:p>
            <a:pPr algn="l"/>
            <a:endParaRPr lang="en-US" b="0" i="0" dirty="0">
              <a:solidFill>
                <a:schemeClr val="tx1">
                  <a:lumMod val="95000"/>
                  <a:lumOff val="5000"/>
                </a:schemeClr>
              </a:solidFill>
              <a:effectLst/>
              <a:latin typeface="Söhne"/>
            </a:endParaRPr>
          </a:p>
          <a:p>
            <a:pPr algn="l"/>
            <a:r>
              <a:rPr lang="en-US" b="1" i="0" dirty="0">
                <a:solidFill>
                  <a:schemeClr val="tx1">
                    <a:lumMod val="95000"/>
                    <a:lumOff val="5000"/>
                  </a:schemeClr>
                </a:solidFill>
                <a:effectLst/>
                <a:latin typeface="Söhne"/>
              </a:rPr>
              <a:t>2.Test Set</a:t>
            </a:r>
            <a:r>
              <a:rPr lang="en-US" b="0" i="0" dirty="0">
                <a:solidFill>
                  <a:schemeClr val="tx1">
                    <a:lumMod val="95000"/>
                    <a:lumOff val="5000"/>
                  </a:schemeClr>
                </a:solidFill>
                <a:effectLst/>
                <a:latin typeface="Söhne"/>
              </a:rPr>
              <a:t>: This subset is kept separate from the training data and is used to evaluate the model's performance and generalization. The model has never seen the data in the test set during training. It helps you estimate how well your model will perform on new, unseen data. Typically, the test set contains around 20-30% of the data, but, again, this can vary.</a:t>
            </a:r>
          </a:p>
          <a:p>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B9DA5B5-BFC1-9D62-3957-B0302F497944}"/>
                  </a:ext>
                </a:extLst>
              </p14:cNvPr>
              <p14:cNvContentPartPr/>
              <p14:nvPr/>
            </p14:nvContentPartPr>
            <p14:xfrm>
              <a:off x="913704" y="1014765"/>
              <a:ext cx="30960" cy="1054440"/>
            </p14:xfrm>
          </p:contentPart>
        </mc:Choice>
        <mc:Fallback xmlns="">
          <p:pic>
            <p:nvPicPr>
              <p:cNvPr id="2" name="Ink 1">
                <a:extLst>
                  <a:ext uri="{FF2B5EF4-FFF2-40B4-BE49-F238E27FC236}">
                    <a16:creationId xmlns:a16="http://schemas.microsoft.com/office/drawing/2014/main" id="{8B9DA5B5-BFC1-9D62-3957-B0302F497944}"/>
                  </a:ext>
                </a:extLst>
              </p:cNvPr>
              <p:cNvPicPr/>
              <p:nvPr/>
            </p:nvPicPr>
            <p:blipFill>
              <a:blip r:embed="rId4"/>
              <a:stretch>
                <a:fillRect/>
              </a:stretch>
            </p:blipFill>
            <p:spPr>
              <a:xfrm>
                <a:off x="850704" y="951765"/>
                <a:ext cx="156600" cy="1180080"/>
              </a:xfrm>
              <a:prstGeom prst="rect">
                <a:avLst/>
              </a:prstGeom>
            </p:spPr>
          </p:pic>
        </mc:Fallback>
      </mc:AlternateContent>
    </p:spTree>
    <p:extLst>
      <p:ext uri="{BB962C8B-B14F-4D97-AF65-F5344CB8AC3E}">
        <p14:creationId xmlns:p14="http://schemas.microsoft.com/office/powerpoint/2010/main" val="47311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8548F-647F-452B-3A5E-3D2806E37D69}"/>
              </a:ext>
            </a:extLst>
          </p:cNvPr>
          <p:cNvPicPr>
            <a:picLocks noChangeAspect="1"/>
          </p:cNvPicPr>
          <p:nvPr/>
        </p:nvPicPr>
        <p:blipFill>
          <a:blip r:embed="rId2"/>
          <a:stretch>
            <a:fillRect/>
          </a:stretch>
        </p:blipFill>
        <p:spPr>
          <a:xfrm>
            <a:off x="403357" y="1123575"/>
            <a:ext cx="7780694" cy="4816257"/>
          </a:xfrm>
          <a:prstGeom prst="rect">
            <a:avLst/>
          </a:prstGeom>
        </p:spPr>
      </p:pic>
      <p:sp>
        <p:nvSpPr>
          <p:cNvPr id="5" name="TextBox 4">
            <a:extLst>
              <a:ext uri="{FF2B5EF4-FFF2-40B4-BE49-F238E27FC236}">
                <a16:creationId xmlns:a16="http://schemas.microsoft.com/office/drawing/2014/main" id="{D365C754-C1F0-FF8D-6D98-031E22F46F7F}"/>
              </a:ext>
            </a:extLst>
          </p:cNvPr>
          <p:cNvSpPr txBox="1"/>
          <p:nvPr/>
        </p:nvSpPr>
        <p:spPr>
          <a:xfrm>
            <a:off x="403357" y="409759"/>
            <a:ext cx="7315200" cy="435632"/>
          </a:xfrm>
          <a:prstGeom prst="rect">
            <a:avLst/>
          </a:prstGeom>
          <a:noFill/>
        </p:spPr>
        <p:txBody>
          <a:bodyPr wrap="square">
            <a:spAutoFit/>
          </a:bodyPr>
          <a:lstStyle/>
          <a:p>
            <a:pPr>
              <a:lnSpc>
                <a:spcPts val="2542"/>
              </a:lnSpc>
            </a:pPr>
            <a:r>
              <a:rPr lang="en-US" sz="3200" b="1" dirty="0">
                <a:solidFill>
                  <a:srgbClr val="396AF1"/>
                </a:solidFill>
                <a:latin typeface="Barlow" pitchFamily="34" charset="0"/>
                <a:ea typeface="Barlow" pitchFamily="34" charset="-122"/>
                <a:cs typeface="Barlow" pitchFamily="34" charset="-120"/>
              </a:rPr>
              <a:t>| Accuracy</a:t>
            </a:r>
            <a:endParaRPr lang="en-US" sz="3200" dirty="0"/>
          </a:p>
        </p:txBody>
      </p:sp>
      <p:pic>
        <p:nvPicPr>
          <p:cNvPr id="7" name="Picture 6">
            <a:extLst>
              <a:ext uri="{FF2B5EF4-FFF2-40B4-BE49-F238E27FC236}">
                <a16:creationId xmlns:a16="http://schemas.microsoft.com/office/drawing/2014/main" id="{329D556A-EAD2-1509-D902-A25E08668950}"/>
              </a:ext>
            </a:extLst>
          </p:cNvPr>
          <p:cNvPicPr>
            <a:picLocks noChangeAspect="1"/>
          </p:cNvPicPr>
          <p:nvPr/>
        </p:nvPicPr>
        <p:blipFill>
          <a:blip r:embed="rId3"/>
          <a:stretch>
            <a:fillRect/>
          </a:stretch>
        </p:blipFill>
        <p:spPr>
          <a:xfrm>
            <a:off x="8390687" y="1070229"/>
            <a:ext cx="5959356" cy="4922947"/>
          </a:xfrm>
          <a:prstGeom prst="rect">
            <a:avLst/>
          </a:prstGeom>
        </p:spPr>
      </p:pic>
      <p:pic>
        <p:nvPicPr>
          <p:cNvPr id="9" name="Picture 8">
            <a:extLst>
              <a:ext uri="{FF2B5EF4-FFF2-40B4-BE49-F238E27FC236}">
                <a16:creationId xmlns:a16="http://schemas.microsoft.com/office/drawing/2014/main" id="{DD00F639-0ACF-2B9E-865D-10AF0744C107}"/>
              </a:ext>
            </a:extLst>
          </p:cNvPr>
          <p:cNvPicPr>
            <a:picLocks noChangeAspect="1"/>
          </p:cNvPicPr>
          <p:nvPr/>
        </p:nvPicPr>
        <p:blipFill>
          <a:blip r:embed="rId4"/>
          <a:stretch>
            <a:fillRect/>
          </a:stretch>
        </p:blipFill>
        <p:spPr>
          <a:xfrm>
            <a:off x="4118771" y="6351579"/>
            <a:ext cx="6599492" cy="150889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7720B1C-3770-710C-1232-E38B5C6CE1BA}"/>
                  </a:ext>
                </a:extLst>
              </p14:cNvPr>
              <p14:cNvContentPartPr/>
              <p14:nvPr/>
            </p14:nvContentPartPr>
            <p14:xfrm>
              <a:off x="853224" y="964365"/>
              <a:ext cx="148320" cy="62640"/>
            </p14:xfrm>
          </p:contentPart>
        </mc:Choice>
        <mc:Fallback xmlns="">
          <p:pic>
            <p:nvPicPr>
              <p:cNvPr id="4" name="Ink 3">
                <a:extLst>
                  <a:ext uri="{FF2B5EF4-FFF2-40B4-BE49-F238E27FC236}">
                    <a16:creationId xmlns:a16="http://schemas.microsoft.com/office/drawing/2014/main" id="{F7720B1C-3770-710C-1232-E38B5C6CE1BA}"/>
                  </a:ext>
                </a:extLst>
              </p:cNvPr>
              <p:cNvPicPr/>
              <p:nvPr/>
            </p:nvPicPr>
            <p:blipFill>
              <a:blip r:embed="rId6"/>
              <a:stretch>
                <a:fillRect/>
              </a:stretch>
            </p:blipFill>
            <p:spPr>
              <a:xfrm>
                <a:off x="790224" y="901365"/>
                <a:ext cx="273960" cy="188280"/>
              </a:xfrm>
              <a:prstGeom prst="rect">
                <a:avLst/>
              </a:prstGeom>
            </p:spPr>
          </p:pic>
        </mc:Fallback>
      </mc:AlternateContent>
    </p:spTree>
    <p:extLst>
      <p:ext uri="{BB962C8B-B14F-4D97-AF65-F5344CB8AC3E}">
        <p14:creationId xmlns:p14="http://schemas.microsoft.com/office/powerpoint/2010/main" val="345809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E9E86-6507-6D24-780C-336BB12E1D0C}"/>
              </a:ext>
            </a:extLst>
          </p:cNvPr>
          <p:cNvSpPr txBox="1"/>
          <p:nvPr/>
        </p:nvSpPr>
        <p:spPr>
          <a:xfrm>
            <a:off x="456605" y="603293"/>
            <a:ext cx="7315200" cy="440120"/>
          </a:xfrm>
          <a:prstGeom prst="rect">
            <a:avLst/>
          </a:prstGeom>
          <a:noFill/>
        </p:spPr>
        <p:txBody>
          <a:bodyPr wrap="square">
            <a:spAutoFit/>
          </a:bodyPr>
          <a:lstStyle/>
          <a:p>
            <a:pPr>
              <a:lnSpc>
                <a:spcPts val="2542"/>
              </a:lnSpc>
            </a:pPr>
            <a:r>
              <a:rPr lang="en-US" sz="4000" b="1" dirty="0">
                <a:solidFill>
                  <a:srgbClr val="396AF1"/>
                </a:solidFill>
                <a:latin typeface="Barlow" pitchFamily="34" charset="0"/>
                <a:ea typeface="Barlow" pitchFamily="34" charset="-122"/>
                <a:cs typeface="Barlow" pitchFamily="34" charset="-120"/>
              </a:rPr>
              <a:t>|</a:t>
            </a:r>
            <a:r>
              <a:rPr lang="en-US" sz="3200" b="1" dirty="0">
                <a:solidFill>
                  <a:srgbClr val="396AF1"/>
                </a:solidFill>
                <a:latin typeface="Barlow" pitchFamily="34" charset="0"/>
                <a:ea typeface="Barlow" pitchFamily="34" charset="-122"/>
                <a:cs typeface="Barlow" pitchFamily="34" charset="-120"/>
              </a:rPr>
              <a:t> Final Result</a:t>
            </a:r>
            <a:endParaRPr lang="en-US" sz="32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8E9DEC1-068A-E806-2033-BBF3543DEB50}"/>
                  </a:ext>
                </a:extLst>
              </p14:cNvPr>
              <p14:cNvContentPartPr/>
              <p14:nvPr/>
            </p14:nvContentPartPr>
            <p14:xfrm>
              <a:off x="924504" y="1034925"/>
              <a:ext cx="30600" cy="341640"/>
            </p14:xfrm>
          </p:contentPart>
        </mc:Choice>
        <mc:Fallback xmlns="">
          <p:pic>
            <p:nvPicPr>
              <p:cNvPr id="4" name="Ink 3">
                <a:extLst>
                  <a:ext uri="{FF2B5EF4-FFF2-40B4-BE49-F238E27FC236}">
                    <a16:creationId xmlns:a16="http://schemas.microsoft.com/office/drawing/2014/main" id="{78E9DEC1-068A-E806-2033-BBF3543DEB50}"/>
                  </a:ext>
                </a:extLst>
              </p:cNvPr>
              <p:cNvPicPr/>
              <p:nvPr/>
            </p:nvPicPr>
            <p:blipFill>
              <a:blip r:embed="rId3"/>
              <a:stretch>
                <a:fillRect/>
              </a:stretch>
            </p:blipFill>
            <p:spPr>
              <a:xfrm>
                <a:off x="861504" y="972285"/>
                <a:ext cx="156240" cy="467280"/>
              </a:xfrm>
              <a:prstGeom prst="rect">
                <a:avLst/>
              </a:prstGeom>
            </p:spPr>
          </p:pic>
        </mc:Fallback>
      </mc:AlternateContent>
      <p:pic>
        <p:nvPicPr>
          <p:cNvPr id="7" name="Picture 6">
            <a:extLst>
              <a:ext uri="{FF2B5EF4-FFF2-40B4-BE49-F238E27FC236}">
                <a16:creationId xmlns:a16="http://schemas.microsoft.com/office/drawing/2014/main" id="{BAFCB1E4-8215-FE91-088A-16C68F890D5F}"/>
              </a:ext>
            </a:extLst>
          </p:cNvPr>
          <p:cNvPicPr>
            <a:picLocks noChangeAspect="1"/>
          </p:cNvPicPr>
          <p:nvPr/>
        </p:nvPicPr>
        <p:blipFill>
          <a:blip r:embed="rId4"/>
          <a:stretch>
            <a:fillRect/>
          </a:stretch>
        </p:blipFill>
        <p:spPr>
          <a:xfrm>
            <a:off x="1423003" y="1286131"/>
            <a:ext cx="11488332" cy="5878344"/>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6736322-A7D5-C246-2D36-AD2A28616DAF}"/>
                  </a:ext>
                </a:extLst>
              </p14:cNvPr>
              <p14:cNvContentPartPr/>
              <p14:nvPr/>
            </p14:nvContentPartPr>
            <p14:xfrm>
              <a:off x="914424" y="1485918"/>
              <a:ext cx="20520" cy="733320"/>
            </p14:xfrm>
          </p:contentPart>
        </mc:Choice>
        <mc:Fallback xmlns="">
          <p:pic>
            <p:nvPicPr>
              <p:cNvPr id="8" name="Ink 7">
                <a:extLst>
                  <a:ext uri="{FF2B5EF4-FFF2-40B4-BE49-F238E27FC236}">
                    <a16:creationId xmlns:a16="http://schemas.microsoft.com/office/drawing/2014/main" id="{E6736322-A7D5-C246-2D36-AD2A28616DAF}"/>
                  </a:ext>
                </a:extLst>
              </p:cNvPr>
              <p:cNvPicPr/>
              <p:nvPr/>
            </p:nvPicPr>
            <p:blipFill>
              <a:blip r:embed="rId6"/>
              <a:stretch>
                <a:fillRect/>
              </a:stretch>
            </p:blipFill>
            <p:spPr>
              <a:xfrm>
                <a:off x="851784" y="1423278"/>
                <a:ext cx="146160" cy="858960"/>
              </a:xfrm>
              <a:prstGeom prst="rect">
                <a:avLst/>
              </a:prstGeom>
            </p:spPr>
          </p:pic>
        </mc:Fallback>
      </mc:AlternateContent>
      <p:sp>
        <p:nvSpPr>
          <p:cNvPr id="2" name="TextBox 1">
            <a:extLst>
              <a:ext uri="{FF2B5EF4-FFF2-40B4-BE49-F238E27FC236}">
                <a16:creationId xmlns:a16="http://schemas.microsoft.com/office/drawing/2014/main" id="{719D3B96-EAB0-8123-D236-A025073ADF60}"/>
              </a:ext>
            </a:extLst>
          </p:cNvPr>
          <p:cNvSpPr txBox="1"/>
          <p:nvPr/>
        </p:nvSpPr>
        <p:spPr>
          <a:xfrm>
            <a:off x="591015" y="7504771"/>
            <a:ext cx="12608174" cy="369332"/>
          </a:xfrm>
          <a:prstGeom prst="rect">
            <a:avLst/>
          </a:prstGeom>
          <a:noFill/>
        </p:spPr>
        <p:txBody>
          <a:bodyPr wrap="square" rtlCol="0">
            <a:spAutoFit/>
          </a:bodyPr>
          <a:lstStyle/>
          <a:p>
            <a:r>
              <a:rPr lang="en-IN" dirty="0"/>
              <a:t>NOTE: Here [1] indicates that the data we given indicates the person has Chronic Kidney Disease (CKD)</a:t>
            </a:r>
          </a:p>
        </p:txBody>
      </p:sp>
    </p:spTree>
    <p:extLst>
      <p:ext uri="{BB962C8B-B14F-4D97-AF65-F5344CB8AC3E}">
        <p14:creationId xmlns:p14="http://schemas.microsoft.com/office/powerpoint/2010/main" val="620618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0E4ECF-80D1-942B-4C3B-BEAE59612547}"/>
              </a:ext>
            </a:extLst>
          </p:cNvPr>
          <p:cNvSpPr txBox="1"/>
          <p:nvPr/>
        </p:nvSpPr>
        <p:spPr>
          <a:xfrm>
            <a:off x="4432852" y="3241720"/>
            <a:ext cx="5764696" cy="1569660"/>
          </a:xfrm>
          <a:prstGeom prst="rect">
            <a:avLst/>
          </a:prstGeom>
          <a:noFill/>
        </p:spPr>
        <p:txBody>
          <a:bodyPr wrap="square">
            <a:spAutoFit/>
          </a:bodyPr>
          <a:lstStyle/>
          <a:p>
            <a:r>
              <a:rPr lang="en-US" sz="1800" b="1" dirty="0">
                <a:solidFill>
                  <a:srgbClr val="396AF1"/>
                </a:solidFill>
                <a:latin typeface="Barlow" pitchFamily="34" charset="0"/>
                <a:ea typeface="Barlow" pitchFamily="34" charset="-122"/>
                <a:cs typeface="Barlow" pitchFamily="34" charset="-120"/>
              </a:rPr>
              <a:t>                           </a:t>
            </a:r>
            <a:r>
              <a:rPr lang="en-US" sz="3200" b="1" dirty="0">
                <a:solidFill>
                  <a:srgbClr val="396AF1"/>
                </a:solidFill>
                <a:latin typeface="Barlow" pitchFamily="34" charset="0"/>
                <a:ea typeface="Barlow" pitchFamily="34" charset="-122"/>
                <a:cs typeface="Barlow" pitchFamily="34" charset="-120"/>
              </a:rPr>
              <a:t>Perceptron </a:t>
            </a:r>
          </a:p>
          <a:p>
            <a:r>
              <a:rPr lang="en-US" sz="3200" b="1" dirty="0">
                <a:solidFill>
                  <a:srgbClr val="396AF1"/>
                </a:solidFill>
                <a:latin typeface="Barlow" pitchFamily="34" charset="0"/>
              </a:rPr>
              <a:t>                         &amp;</a:t>
            </a:r>
          </a:p>
          <a:p>
            <a:r>
              <a:rPr lang="en-US" sz="3200" b="1" dirty="0">
                <a:solidFill>
                  <a:srgbClr val="396AF1"/>
                </a:solidFill>
                <a:latin typeface="Barlow" pitchFamily="34" charset="0"/>
              </a:rPr>
              <a:t>support vector Machine(SVM)</a:t>
            </a:r>
            <a:endParaRPr lang="en-IN" sz="32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230CB15-3940-3FF6-7603-6A19249C14BD}"/>
                  </a:ext>
                </a:extLst>
              </p14:cNvPr>
              <p14:cNvContentPartPr/>
              <p14:nvPr/>
            </p14:nvContentPartPr>
            <p14:xfrm>
              <a:off x="884184" y="1034925"/>
              <a:ext cx="360" cy="1045440"/>
            </p14:xfrm>
          </p:contentPart>
        </mc:Choice>
        <mc:Fallback xmlns="">
          <p:pic>
            <p:nvPicPr>
              <p:cNvPr id="2" name="Ink 1">
                <a:extLst>
                  <a:ext uri="{FF2B5EF4-FFF2-40B4-BE49-F238E27FC236}">
                    <a16:creationId xmlns:a16="http://schemas.microsoft.com/office/drawing/2014/main" id="{6230CB15-3940-3FF6-7603-6A19249C14BD}"/>
                  </a:ext>
                </a:extLst>
              </p:cNvPr>
              <p:cNvPicPr/>
              <p:nvPr/>
            </p:nvPicPr>
            <p:blipFill>
              <a:blip r:embed="rId3"/>
              <a:stretch>
                <a:fillRect/>
              </a:stretch>
            </p:blipFill>
            <p:spPr>
              <a:xfrm>
                <a:off x="821184" y="972285"/>
                <a:ext cx="126000" cy="1171080"/>
              </a:xfrm>
              <a:prstGeom prst="rect">
                <a:avLst/>
              </a:prstGeom>
            </p:spPr>
          </p:pic>
        </mc:Fallback>
      </mc:AlternateContent>
    </p:spTree>
    <p:extLst>
      <p:ext uri="{BB962C8B-B14F-4D97-AF65-F5344CB8AC3E}">
        <p14:creationId xmlns:p14="http://schemas.microsoft.com/office/powerpoint/2010/main" val="831698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378A84-9B30-AD2E-C497-D7ED06180C56}"/>
              </a:ext>
            </a:extLst>
          </p:cNvPr>
          <p:cNvSpPr txBox="1"/>
          <p:nvPr/>
        </p:nvSpPr>
        <p:spPr>
          <a:xfrm>
            <a:off x="955343" y="559558"/>
            <a:ext cx="8011236" cy="646331"/>
          </a:xfrm>
          <a:prstGeom prst="rect">
            <a:avLst/>
          </a:prstGeom>
          <a:noFill/>
        </p:spPr>
        <p:txBody>
          <a:bodyPr wrap="square" rtlCol="0">
            <a:spAutoFit/>
          </a:bodyPr>
          <a:lstStyle/>
          <a:p>
            <a:r>
              <a:rPr lang="en-US" sz="3600" dirty="0">
                <a:solidFill>
                  <a:schemeClr val="bg2">
                    <a:lumMod val="50000"/>
                  </a:schemeClr>
                </a:solidFill>
                <a:highlight>
                  <a:srgbClr val="FFFF00"/>
                </a:highlight>
              </a:rPr>
              <a:t>Agenda</a:t>
            </a:r>
            <a:endParaRPr lang="en-IN" sz="3600" dirty="0">
              <a:solidFill>
                <a:schemeClr val="bg2">
                  <a:lumMod val="50000"/>
                </a:schemeClr>
              </a:solidFill>
              <a:highlight>
                <a:srgbClr val="FFFF00"/>
              </a:highlight>
            </a:endParaRPr>
          </a:p>
        </p:txBody>
      </p:sp>
      <p:sp>
        <p:nvSpPr>
          <p:cNvPr id="3" name="TextBox 2">
            <a:extLst>
              <a:ext uri="{FF2B5EF4-FFF2-40B4-BE49-F238E27FC236}">
                <a16:creationId xmlns:a16="http://schemas.microsoft.com/office/drawing/2014/main" id="{D2CC2E0F-C9DE-88E2-1787-2811237C5312}"/>
              </a:ext>
            </a:extLst>
          </p:cNvPr>
          <p:cNvSpPr txBox="1"/>
          <p:nvPr/>
        </p:nvSpPr>
        <p:spPr>
          <a:xfrm>
            <a:off x="2906974" y="2078620"/>
            <a:ext cx="9580728" cy="532453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3200" dirty="0">
                <a:solidFill>
                  <a:schemeClr val="tx1">
                    <a:lumMod val="9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What is Machine learning?</a:t>
            </a:r>
          </a:p>
          <a:p>
            <a:pPr marL="457200" indent="-457200">
              <a:buFont typeface="Wingdings" panose="05000000000000000000" pitchFamily="2" charset="2"/>
              <a:buChar char="§"/>
            </a:pPr>
            <a:r>
              <a:rPr lang="en-US" sz="3200" dirty="0">
                <a:solidFill>
                  <a:schemeClr val="tx1">
                    <a:lumMod val="9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Types of Machine learning</a:t>
            </a:r>
          </a:p>
          <a:p>
            <a:pPr marL="457200" indent="-457200">
              <a:buFont typeface="Wingdings" panose="05000000000000000000" pitchFamily="2" charset="2"/>
              <a:buChar char="§"/>
            </a:pPr>
            <a:r>
              <a:rPr lang="en-US" sz="3200" dirty="0">
                <a:solidFill>
                  <a:schemeClr val="tx1">
                    <a:lumMod val="9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a:p>
            <a:pPr marL="457200" indent="-457200">
              <a:buFont typeface="Wingdings" panose="05000000000000000000" pitchFamily="2" charset="2"/>
              <a:buChar char="§"/>
            </a:pPr>
            <a:r>
              <a:rPr lang="en-US" sz="3200" dirty="0">
                <a:solidFill>
                  <a:schemeClr val="tx1">
                    <a:lumMod val="9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Procedure</a:t>
            </a:r>
          </a:p>
          <a:p>
            <a:pPr marL="457200" indent="-457200">
              <a:buFont typeface="Wingdings" panose="05000000000000000000" pitchFamily="2" charset="2"/>
              <a:buChar char="§"/>
            </a:pPr>
            <a:r>
              <a:rPr lang="en-US" sz="3200" dirty="0">
                <a:solidFill>
                  <a:schemeClr val="tx1">
                    <a:lumMod val="9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Perceptron &amp; SVM</a:t>
            </a:r>
          </a:p>
          <a:p>
            <a:pPr marL="457200" indent="-457200">
              <a:buFont typeface="Wingdings" panose="05000000000000000000" pitchFamily="2" charset="2"/>
              <a:buChar char="§"/>
            </a:pPr>
            <a:r>
              <a:rPr lang="en-US" sz="3200" dirty="0">
                <a:solidFill>
                  <a:schemeClr val="tx1">
                    <a:lumMod val="9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KNN</a:t>
            </a:r>
          </a:p>
          <a:p>
            <a:pPr marL="457200" indent="-457200">
              <a:buFont typeface="Wingdings" panose="05000000000000000000" pitchFamily="2" charset="2"/>
              <a:buChar char="§"/>
            </a:pPr>
            <a:r>
              <a:rPr lang="en-US" sz="3200" dirty="0">
                <a:solidFill>
                  <a:schemeClr val="tx1">
                    <a:lumMod val="9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Applying Bootstrapping method</a:t>
            </a:r>
          </a:p>
          <a:p>
            <a:pPr marL="457200" indent="-457200">
              <a:buFont typeface="Wingdings" panose="05000000000000000000" pitchFamily="2" charset="2"/>
              <a:buChar char="§"/>
            </a:pPr>
            <a:r>
              <a:rPr lang="en-US" sz="3200" dirty="0">
                <a:solidFill>
                  <a:schemeClr val="tx1">
                    <a:lumMod val="9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a:p>
            <a:pPr marL="457200" indent="-457200">
              <a:buFont typeface="Wingdings" panose="05000000000000000000" pitchFamily="2" charset="2"/>
              <a:buChar char="§"/>
            </a:pPr>
            <a:r>
              <a:rPr lang="en-US" sz="3200" dirty="0">
                <a:solidFill>
                  <a:schemeClr val="tx1">
                    <a:lumMod val="9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Summary</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559814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BD825-742B-C3A6-BC1D-577F4D23AB0C}"/>
              </a:ext>
            </a:extLst>
          </p:cNvPr>
          <p:cNvSpPr>
            <a:spLocks noGrp="1"/>
          </p:cNvSpPr>
          <p:nvPr>
            <p:ph type="body" idx="1"/>
          </p:nvPr>
        </p:nvSpPr>
        <p:spPr>
          <a:xfrm>
            <a:off x="265602" y="2929065"/>
            <a:ext cx="5705856" cy="987552"/>
          </a:xfrm>
        </p:spPr>
        <p:txBody>
          <a:bodyPr>
            <a:normAutofit/>
          </a:bodyPr>
          <a:lstStyle/>
          <a:p>
            <a:pPr marL="457200" indent="-457200">
              <a:buFont typeface="Wingdings" panose="05000000000000000000" pitchFamily="2" charset="2"/>
              <a:buChar char="v"/>
            </a:pPr>
            <a:r>
              <a:rPr lang="en-US" sz="2800" b="1" dirty="0"/>
              <a:t>perceptron</a:t>
            </a:r>
            <a:endParaRPr lang="en-IN" sz="2800" b="1" dirty="0"/>
          </a:p>
        </p:txBody>
      </p:sp>
      <p:pic>
        <p:nvPicPr>
          <p:cNvPr id="8" name="Content Placeholder 7">
            <a:extLst>
              <a:ext uri="{FF2B5EF4-FFF2-40B4-BE49-F238E27FC236}">
                <a16:creationId xmlns:a16="http://schemas.microsoft.com/office/drawing/2014/main" id="{7E22B549-FEA1-448E-DDC6-0D5430FFB031}"/>
              </a:ext>
            </a:extLst>
          </p:cNvPr>
          <p:cNvPicPr>
            <a:picLocks noGrp="1" noChangeAspect="1"/>
          </p:cNvPicPr>
          <p:nvPr>
            <p:ph sz="half" idx="2"/>
          </p:nvPr>
        </p:nvPicPr>
        <p:blipFill>
          <a:blip r:embed="rId2"/>
          <a:stretch>
            <a:fillRect/>
          </a:stretch>
        </p:blipFill>
        <p:spPr>
          <a:xfrm>
            <a:off x="836769" y="3852481"/>
            <a:ext cx="5576253" cy="3130194"/>
          </a:xfrm>
        </p:spPr>
      </p:pic>
      <p:sp>
        <p:nvSpPr>
          <p:cNvPr id="5" name="Text Placeholder 4">
            <a:extLst>
              <a:ext uri="{FF2B5EF4-FFF2-40B4-BE49-F238E27FC236}">
                <a16:creationId xmlns:a16="http://schemas.microsoft.com/office/drawing/2014/main" id="{26FAF694-49A7-17AF-079C-B73CFC0868CF}"/>
              </a:ext>
            </a:extLst>
          </p:cNvPr>
          <p:cNvSpPr>
            <a:spLocks noGrp="1"/>
          </p:cNvSpPr>
          <p:nvPr>
            <p:ph type="body" sz="quarter" idx="3"/>
          </p:nvPr>
        </p:nvSpPr>
        <p:spPr>
          <a:xfrm>
            <a:off x="6816300" y="2864929"/>
            <a:ext cx="5705856" cy="987552"/>
          </a:xfrm>
        </p:spPr>
        <p:txBody>
          <a:bodyPr>
            <a:normAutofit/>
          </a:bodyPr>
          <a:lstStyle/>
          <a:p>
            <a:pPr marL="457200" indent="-457200">
              <a:buFont typeface="Wingdings" panose="05000000000000000000" pitchFamily="2" charset="2"/>
              <a:buChar char="v"/>
            </a:pPr>
            <a:r>
              <a:rPr lang="en-US" sz="2800" b="1" dirty="0"/>
              <a:t>SVM</a:t>
            </a:r>
            <a:endParaRPr lang="en-IN" sz="2800" b="1" dirty="0"/>
          </a:p>
        </p:txBody>
      </p:sp>
      <p:pic>
        <p:nvPicPr>
          <p:cNvPr id="10" name="Content Placeholder 9">
            <a:extLst>
              <a:ext uri="{FF2B5EF4-FFF2-40B4-BE49-F238E27FC236}">
                <a16:creationId xmlns:a16="http://schemas.microsoft.com/office/drawing/2014/main" id="{A5490B8B-25B0-5B6B-CACC-BC733F901C9D}"/>
              </a:ext>
            </a:extLst>
          </p:cNvPr>
          <p:cNvPicPr>
            <a:picLocks noGrp="1" noChangeAspect="1"/>
          </p:cNvPicPr>
          <p:nvPr>
            <p:ph sz="quarter" idx="4"/>
          </p:nvPr>
        </p:nvPicPr>
        <p:blipFill>
          <a:blip r:embed="rId3"/>
          <a:stretch>
            <a:fillRect/>
          </a:stretch>
        </p:blipFill>
        <p:spPr>
          <a:xfrm>
            <a:off x="6984189" y="3852481"/>
            <a:ext cx="6419913" cy="3130193"/>
          </a:xfr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70731D94-4219-CEEE-29AC-AF392A8DC9F1}"/>
                  </a:ext>
                </a:extLst>
              </p14:cNvPr>
              <p14:cNvContentPartPr/>
              <p14:nvPr/>
            </p14:nvContentPartPr>
            <p14:xfrm>
              <a:off x="912044" y="942589"/>
              <a:ext cx="44280" cy="1247040"/>
            </p14:xfrm>
          </p:contentPart>
        </mc:Choice>
        <mc:Fallback xmlns="">
          <p:pic>
            <p:nvPicPr>
              <p:cNvPr id="11" name="Ink 10">
                <a:extLst>
                  <a:ext uri="{FF2B5EF4-FFF2-40B4-BE49-F238E27FC236}">
                    <a16:creationId xmlns:a16="http://schemas.microsoft.com/office/drawing/2014/main" id="{70731D94-4219-CEEE-29AC-AF392A8DC9F1}"/>
                  </a:ext>
                </a:extLst>
              </p:cNvPr>
              <p:cNvPicPr/>
              <p:nvPr/>
            </p:nvPicPr>
            <p:blipFill>
              <a:blip r:embed="rId5"/>
              <a:stretch>
                <a:fillRect/>
              </a:stretch>
            </p:blipFill>
            <p:spPr>
              <a:xfrm>
                <a:off x="849044" y="879589"/>
                <a:ext cx="169920" cy="1372680"/>
              </a:xfrm>
              <a:prstGeom prst="rect">
                <a:avLst/>
              </a:prstGeom>
            </p:spPr>
          </p:pic>
        </mc:Fallback>
      </mc:AlternateContent>
      <p:sp>
        <p:nvSpPr>
          <p:cNvPr id="12" name="TextBox 11">
            <a:extLst>
              <a:ext uri="{FF2B5EF4-FFF2-40B4-BE49-F238E27FC236}">
                <a16:creationId xmlns:a16="http://schemas.microsoft.com/office/drawing/2014/main" id="{61A9D280-789E-F436-4487-DC5A8EC84F5B}"/>
              </a:ext>
            </a:extLst>
          </p:cNvPr>
          <p:cNvSpPr txBox="1"/>
          <p:nvPr/>
        </p:nvSpPr>
        <p:spPr>
          <a:xfrm>
            <a:off x="1332832" y="1419713"/>
            <a:ext cx="8067446" cy="1938992"/>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rgbClr val="00B050"/>
                </a:solidFill>
                <a:latin typeface="Bahnschrift" panose="020B0502040204020203" pitchFamily="34" charset="0"/>
              </a:rPr>
              <a:t>Import necessary </a:t>
            </a:r>
            <a:r>
              <a:rPr lang="en-US" sz="2400" b="1" dirty="0" err="1">
                <a:solidFill>
                  <a:srgbClr val="00B050"/>
                </a:solidFill>
                <a:latin typeface="Bahnschrift" panose="020B0502040204020203" pitchFamily="34" charset="0"/>
              </a:rPr>
              <a:t>librarires</a:t>
            </a:r>
            <a:endParaRPr lang="en-US" sz="2400" b="1" dirty="0">
              <a:solidFill>
                <a:srgbClr val="00B050"/>
              </a:solidFill>
              <a:latin typeface="Bahnschrift" panose="020B0502040204020203" pitchFamily="34" charset="0"/>
            </a:endParaRPr>
          </a:p>
          <a:p>
            <a:pPr marL="285750" indent="-285750">
              <a:buFont typeface="Wingdings" panose="05000000000000000000" pitchFamily="2" charset="2"/>
              <a:buChar char="ü"/>
            </a:pPr>
            <a:r>
              <a:rPr lang="en-US" sz="2400" b="1" dirty="0">
                <a:solidFill>
                  <a:srgbClr val="00B050"/>
                </a:solidFill>
                <a:latin typeface="Bahnschrift" panose="020B0502040204020203" pitchFamily="34" charset="0"/>
              </a:rPr>
              <a:t>Do the same as logistic regression </a:t>
            </a:r>
            <a:r>
              <a:rPr lang="en-US" sz="2400" b="1" dirty="0" err="1">
                <a:solidFill>
                  <a:srgbClr val="00B050"/>
                </a:solidFill>
                <a:latin typeface="Bahnschrift" panose="020B0502040204020203" pitchFamily="34" charset="0"/>
              </a:rPr>
              <a:t>upto</a:t>
            </a:r>
            <a:r>
              <a:rPr lang="en-US" sz="2400" b="1" dirty="0">
                <a:solidFill>
                  <a:srgbClr val="00B050"/>
                </a:solidFill>
                <a:latin typeface="Bahnschrift" panose="020B0502040204020203" pitchFamily="34" charset="0"/>
              </a:rPr>
              <a:t> training and testing</a:t>
            </a:r>
          </a:p>
          <a:p>
            <a:pPr marL="285750" indent="-285750">
              <a:buFont typeface="Wingdings" panose="05000000000000000000" pitchFamily="2" charset="2"/>
              <a:buChar char="ü"/>
            </a:pPr>
            <a:r>
              <a:rPr lang="en-US" sz="2400" b="1" dirty="0">
                <a:solidFill>
                  <a:srgbClr val="00B050"/>
                </a:solidFill>
                <a:latin typeface="Bahnschrift" panose="020B0502040204020203" pitchFamily="34" charset="0"/>
              </a:rPr>
              <a:t>Using libraries find the accuracy for both the models</a:t>
            </a:r>
          </a:p>
          <a:p>
            <a:endParaRPr lang="en-IN" sz="2400" dirty="0"/>
          </a:p>
        </p:txBody>
      </p:sp>
      <p:sp>
        <p:nvSpPr>
          <p:cNvPr id="14" name="TextBox 13">
            <a:extLst>
              <a:ext uri="{FF2B5EF4-FFF2-40B4-BE49-F238E27FC236}">
                <a16:creationId xmlns:a16="http://schemas.microsoft.com/office/drawing/2014/main" id="{D2B0008C-FBE1-8F57-D545-8A69C07FF7D3}"/>
              </a:ext>
            </a:extLst>
          </p:cNvPr>
          <p:cNvSpPr txBox="1"/>
          <p:nvPr/>
        </p:nvSpPr>
        <p:spPr>
          <a:xfrm>
            <a:off x="498764" y="615997"/>
            <a:ext cx="7315200" cy="528350"/>
          </a:xfrm>
          <a:prstGeom prst="rect">
            <a:avLst/>
          </a:prstGeom>
          <a:noFill/>
        </p:spPr>
        <p:txBody>
          <a:bodyPr wrap="square">
            <a:spAutoFit/>
          </a:bodyPr>
          <a:lstStyle/>
          <a:p>
            <a:pPr marL="0" indent="0" algn="l">
              <a:lnSpc>
                <a:spcPts val="3389"/>
              </a:lnSpc>
              <a:buNone/>
            </a:pPr>
            <a:r>
              <a:rPr lang="en-US" sz="3200" b="1" dirty="0">
                <a:solidFill>
                  <a:srgbClr val="396AF1"/>
                </a:solidFill>
                <a:latin typeface="Barlow" pitchFamily="34" charset="0"/>
                <a:ea typeface="Barlow" pitchFamily="34" charset="-122"/>
                <a:cs typeface="Barlow" pitchFamily="34" charset="-120"/>
              </a:rPr>
              <a:t>| Procedure </a:t>
            </a:r>
            <a:endParaRPr lang="en-US" sz="3200" dirty="0"/>
          </a:p>
        </p:txBody>
      </p:sp>
    </p:spTree>
    <p:extLst>
      <p:ext uri="{BB962C8B-B14F-4D97-AF65-F5344CB8AC3E}">
        <p14:creationId xmlns:p14="http://schemas.microsoft.com/office/powerpoint/2010/main" val="3608867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CAE8413-46E8-A113-7F4D-C504BB2B9F6A}"/>
              </a:ext>
            </a:extLst>
          </p:cNvPr>
          <p:cNvPicPr>
            <a:picLocks noGrp="1" noChangeAspect="1"/>
          </p:cNvPicPr>
          <p:nvPr>
            <p:ph sz="half" idx="1"/>
          </p:nvPr>
        </p:nvPicPr>
        <p:blipFill>
          <a:blip r:embed="rId2"/>
          <a:stretch>
            <a:fillRect/>
          </a:stretch>
        </p:blipFill>
        <p:spPr>
          <a:xfrm>
            <a:off x="193006" y="2840301"/>
            <a:ext cx="7345128" cy="4093622"/>
          </a:xfrm>
        </p:spPr>
      </p:pic>
      <p:pic>
        <p:nvPicPr>
          <p:cNvPr id="11" name="Content Placeholder 10">
            <a:extLst>
              <a:ext uri="{FF2B5EF4-FFF2-40B4-BE49-F238E27FC236}">
                <a16:creationId xmlns:a16="http://schemas.microsoft.com/office/drawing/2014/main" id="{1C1E2BD4-85E5-8E8B-4F27-6B4B49079A8F}"/>
              </a:ext>
            </a:extLst>
          </p:cNvPr>
          <p:cNvPicPr>
            <a:picLocks noGrp="1" noChangeAspect="1"/>
          </p:cNvPicPr>
          <p:nvPr>
            <p:ph sz="half" idx="2"/>
          </p:nvPr>
        </p:nvPicPr>
        <p:blipFill>
          <a:blip r:embed="rId3"/>
          <a:stretch>
            <a:fillRect/>
          </a:stretch>
        </p:blipFill>
        <p:spPr>
          <a:xfrm>
            <a:off x="7792312" y="2858230"/>
            <a:ext cx="6645082" cy="4093622"/>
          </a:xfr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2EC60AA-9487-C78C-0006-A261AE6B0178}"/>
                  </a:ext>
                </a:extLst>
              </p14:cNvPr>
              <p14:cNvContentPartPr/>
              <p14:nvPr/>
            </p14:nvContentPartPr>
            <p14:xfrm>
              <a:off x="787124" y="1003789"/>
              <a:ext cx="138960" cy="1718280"/>
            </p14:xfrm>
          </p:contentPart>
        </mc:Choice>
        <mc:Fallback xmlns="">
          <p:pic>
            <p:nvPicPr>
              <p:cNvPr id="7" name="Ink 6">
                <a:extLst>
                  <a:ext uri="{FF2B5EF4-FFF2-40B4-BE49-F238E27FC236}">
                    <a16:creationId xmlns:a16="http://schemas.microsoft.com/office/drawing/2014/main" id="{02EC60AA-9487-C78C-0006-A261AE6B0178}"/>
                  </a:ext>
                </a:extLst>
              </p:cNvPr>
              <p:cNvPicPr/>
              <p:nvPr/>
            </p:nvPicPr>
            <p:blipFill>
              <a:blip r:embed="rId5"/>
              <a:stretch>
                <a:fillRect/>
              </a:stretch>
            </p:blipFill>
            <p:spPr>
              <a:xfrm>
                <a:off x="724484" y="941149"/>
                <a:ext cx="264600" cy="184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B5C72184-7927-6DCA-FA32-E137EC98D704}"/>
                  </a:ext>
                </a:extLst>
              </p14:cNvPr>
              <p14:cNvContentPartPr/>
              <p14:nvPr/>
            </p14:nvContentPartPr>
            <p14:xfrm>
              <a:off x="983324" y="2022949"/>
              <a:ext cx="360" cy="564120"/>
            </p14:xfrm>
          </p:contentPart>
        </mc:Choice>
        <mc:Fallback xmlns="">
          <p:pic>
            <p:nvPicPr>
              <p:cNvPr id="8" name="Ink 7">
                <a:extLst>
                  <a:ext uri="{FF2B5EF4-FFF2-40B4-BE49-F238E27FC236}">
                    <a16:creationId xmlns:a16="http://schemas.microsoft.com/office/drawing/2014/main" id="{B5C72184-7927-6DCA-FA32-E137EC98D704}"/>
                  </a:ext>
                </a:extLst>
              </p:cNvPr>
              <p:cNvPicPr/>
              <p:nvPr/>
            </p:nvPicPr>
            <p:blipFill>
              <a:blip r:embed="rId7"/>
              <a:stretch>
                <a:fillRect/>
              </a:stretch>
            </p:blipFill>
            <p:spPr>
              <a:xfrm>
                <a:off x="920324" y="1959949"/>
                <a:ext cx="126000" cy="689760"/>
              </a:xfrm>
              <a:prstGeom prst="rect">
                <a:avLst/>
              </a:prstGeom>
            </p:spPr>
          </p:pic>
        </mc:Fallback>
      </mc:AlternateContent>
      <p:sp>
        <p:nvSpPr>
          <p:cNvPr id="13" name="TextBox 12">
            <a:extLst>
              <a:ext uri="{FF2B5EF4-FFF2-40B4-BE49-F238E27FC236}">
                <a16:creationId xmlns:a16="http://schemas.microsoft.com/office/drawing/2014/main" id="{99CDBAD3-4E0F-A298-E6D3-F433DEE475F8}"/>
              </a:ext>
            </a:extLst>
          </p:cNvPr>
          <p:cNvSpPr txBox="1"/>
          <p:nvPr/>
        </p:nvSpPr>
        <p:spPr>
          <a:xfrm>
            <a:off x="477112" y="1483512"/>
            <a:ext cx="7315200" cy="369332"/>
          </a:xfrm>
          <a:prstGeom prst="rect">
            <a:avLst/>
          </a:prstGeom>
          <a:noFill/>
        </p:spPr>
        <p:txBody>
          <a:bodyPr wrap="square">
            <a:spAutoFit/>
          </a:bodyPr>
          <a:lstStyle/>
          <a:p>
            <a:pPr marL="457200" indent="-457200">
              <a:buFont typeface="Wingdings" panose="05000000000000000000" pitchFamily="2" charset="2"/>
              <a:buChar char="v"/>
            </a:pPr>
            <a:r>
              <a:rPr lang="en-US" sz="1800" b="1" dirty="0"/>
              <a:t>perceptron</a:t>
            </a:r>
            <a:endParaRPr lang="en-IN" sz="1800" b="1" dirty="0"/>
          </a:p>
        </p:txBody>
      </p:sp>
      <p:sp>
        <p:nvSpPr>
          <p:cNvPr id="3" name="TextBox 2">
            <a:extLst>
              <a:ext uri="{FF2B5EF4-FFF2-40B4-BE49-F238E27FC236}">
                <a16:creationId xmlns:a16="http://schemas.microsoft.com/office/drawing/2014/main" id="{D62AB010-7E99-FAEE-2BAD-0802EE781024}"/>
              </a:ext>
            </a:extLst>
          </p:cNvPr>
          <p:cNvSpPr txBox="1"/>
          <p:nvPr/>
        </p:nvSpPr>
        <p:spPr>
          <a:xfrm>
            <a:off x="7961971" y="1493597"/>
            <a:ext cx="7315200" cy="369332"/>
          </a:xfrm>
          <a:prstGeom prst="rect">
            <a:avLst/>
          </a:prstGeom>
          <a:noFill/>
        </p:spPr>
        <p:txBody>
          <a:bodyPr wrap="square">
            <a:spAutoFit/>
          </a:bodyPr>
          <a:lstStyle/>
          <a:p>
            <a:pPr marL="457200" indent="-457200">
              <a:buFont typeface="Wingdings" panose="05000000000000000000" pitchFamily="2" charset="2"/>
              <a:buChar char="v"/>
            </a:pPr>
            <a:r>
              <a:rPr lang="en-US" b="1"/>
              <a:t>SVM</a:t>
            </a:r>
            <a:endParaRPr lang="en-IN" sz="1800" b="1" dirty="0"/>
          </a:p>
        </p:txBody>
      </p:sp>
    </p:spTree>
    <p:extLst>
      <p:ext uri="{BB962C8B-B14F-4D97-AF65-F5344CB8AC3E}">
        <p14:creationId xmlns:p14="http://schemas.microsoft.com/office/powerpoint/2010/main" val="1432988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4937DE-394C-360F-79A1-A34F4CC716AB}"/>
              </a:ext>
            </a:extLst>
          </p:cNvPr>
          <p:cNvSpPr txBox="1"/>
          <p:nvPr/>
        </p:nvSpPr>
        <p:spPr>
          <a:xfrm>
            <a:off x="591015" y="350594"/>
            <a:ext cx="7315200" cy="646331"/>
          </a:xfrm>
          <a:prstGeom prst="rect">
            <a:avLst/>
          </a:prstGeom>
          <a:noFill/>
        </p:spPr>
        <p:txBody>
          <a:bodyPr wrap="square">
            <a:spAutoFit/>
          </a:bodyPr>
          <a:lstStyle/>
          <a:p>
            <a:r>
              <a:rPr lang="en-US" sz="3600" b="1" dirty="0">
                <a:solidFill>
                  <a:srgbClr val="FFFF00"/>
                </a:solidFill>
                <a:highlight>
                  <a:srgbClr val="000000"/>
                </a:highlight>
                <a:latin typeface="Barlow" pitchFamily="34" charset="0"/>
                <a:ea typeface="Barlow" pitchFamily="34" charset="-122"/>
                <a:cs typeface="Barlow" pitchFamily="34" charset="-120"/>
              </a:rPr>
              <a:t>Confusion Matrix:</a:t>
            </a:r>
            <a:endParaRPr lang="en-IN" sz="3600" b="1" dirty="0">
              <a:solidFill>
                <a:srgbClr val="FFFF00"/>
              </a:solidFill>
              <a:highlight>
                <a:srgbClr val="000000"/>
              </a:highlight>
            </a:endParaRPr>
          </a:p>
        </p:txBody>
      </p:sp>
      <p:sp>
        <p:nvSpPr>
          <p:cNvPr id="4" name="TextBox 3">
            <a:extLst>
              <a:ext uri="{FF2B5EF4-FFF2-40B4-BE49-F238E27FC236}">
                <a16:creationId xmlns:a16="http://schemas.microsoft.com/office/drawing/2014/main" id="{C4B2C79C-1B32-90CF-6F94-4CD839996D54}"/>
              </a:ext>
            </a:extLst>
          </p:cNvPr>
          <p:cNvSpPr txBox="1"/>
          <p:nvPr/>
        </p:nvSpPr>
        <p:spPr>
          <a:xfrm>
            <a:off x="1014761" y="1120027"/>
            <a:ext cx="7315200" cy="584775"/>
          </a:xfrm>
          <a:prstGeom prst="rect">
            <a:avLst/>
          </a:prstGeom>
          <a:noFill/>
        </p:spPr>
        <p:txBody>
          <a:bodyPr wrap="square">
            <a:spAutoFit/>
          </a:bodyPr>
          <a:lstStyle/>
          <a:p>
            <a:pPr marL="285750" indent="-285750">
              <a:buFont typeface="Wingdings" panose="05000000000000000000" pitchFamily="2" charset="2"/>
              <a:buChar char="v"/>
            </a:pPr>
            <a:r>
              <a:rPr lang="en-US" sz="3200" b="1" dirty="0">
                <a:solidFill>
                  <a:srgbClr val="002060"/>
                </a:solidFill>
                <a:latin typeface="Barlow" pitchFamily="34" charset="0"/>
                <a:ea typeface="Barlow" pitchFamily="34" charset="-122"/>
                <a:cs typeface="Barlow" pitchFamily="34" charset="-120"/>
              </a:rPr>
              <a:t>Logistic Regression</a:t>
            </a:r>
            <a:endParaRPr lang="en-IN" sz="3200" dirty="0"/>
          </a:p>
        </p:txBody>
      </p:sp>
      <p:pic>
        <p:nvPicPr>
          <p:cNvPr id="1026" name="Picture 2">
            <a:extLst>
              <a:ext uri="{FF2B5EF4-FFF2-40B4-BE49-F238E27FC236}">
                <a16:creationId xmlns:a16="http://schemas.microsoft.com/office/drawing/2014/main" id="{6BF3963B-8B07-C5B5-BD0E-72F32FFAA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735" y="1827904"/>
            <a:ext cx="7044202" cy="5641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B8F978-E42D-EF6C-BED1-D63674431157}"/>
              </a:ext>
            </a:extLst>
          </p:cNvPr>
          <p:cNvSpPr txBox="1"/>
          <p:nvPr/>
        </p:nvSpPr>
        <p:spPr>
          <a:xfrm>
            <a:off x="4505093" y="2419815"/>
            <a:ext cx="1326995" cy="369332"/>
          </a:xfrm>
          <a:prstGeom prst="rect">
            <a:avLst/>
          </a:prstGeom>
          <a:noFill/>
        </p:spPr>
        <p:txBody>
          <a:bodyPr wrap="square" rtlCol="0">
            <a:spAutoFit/>
          </a:bodyPr>
          <a:lstStyle/>
          <a:p>
            <a:r>
              <a:rPr lang="en-US" dirty="0">
                <a:solidFill>
                  <a:srgbClr val="FF0000"/>
                </a:solidFill>
              </a:rPr>
              <a:t>TP</a:t>
            </a:r>
            <a:endParaRPr lang="en-IN" dirty="0">
              <a:solidFill>
                <a:srgbClr val="FF0000"/>
              </a:solidFill>
            </a:endParaRPr>
          </a:p>
        </p:txBody>
      </p:sp>
      <p:sp>
        <p:nvSpPr>
          <p:cNvPr id="8" name="TextBox 7">
            <a:extLst>
              <a:ext uri="{FF2B5EF4-FFF2-40B4-BE49-F238E27FC236}">
                <a16:creationId xmlns:a16="http://schemas.microsoft.com/office/drawing/2014/main" id="{738D4EC5-B06B-35B9-A0D8-1D511C92B9E3}"/>
              </a:ext>
            </a:extLst>
          </p:cNvPr>
          <p:cNvSpPr txBox="1"/>
          <p:nvPr/>
        </p:nvSpPr>
        <p:spPr>
          <a:xfrm>
            <a:off x="8329961" y="4900290"/>
            <a:ext cx="7315200" cy="369332"/>
          </a:xfrm>
          <a:prstGeom prst="rect">
            <a:avLst/>
          </a:prstGeom>
          <a:noFill/>
        </p:spPr>
        <p:txBody>
          <a:bodyPr wrap="square">
            <a:spAutoFit/>
          </a:bodyPr>
          <a:lstStyle/>
          <a:p>
            <a:r>
              <a:rPr lang="en-US" dirty="0">
                <a:solidFill>
                  <a:srgbClr val="FF0000"/>
                </a:solidFill>
              </a:rPr>
              <a:t>FP</a:t>
            </a:r>
            <a:endParaRPr lang="en-IN" dirty="0">
              <a:solidFill>
                <a:srgbClr val="FF0000"/>
              </a:solidFill>
            </a:endParaRPr>
          </a:p>
        </p:txBody>
      </p:sp>
      <p:sp>
        <p:nvSpPr>
          <p:cNvPr id="10" name="TextBox 9">
            <a:extLst>
              <a:ext uri="{FF2B5EF4-FFF2-40B4-BE49-F238E27FC236}">
                <a16:creationId xmlns:a16="http://schemas.microsoft.com/office/drawing/2014/main" id="{64B05FD4-853D-47C4-CD72-5F5B7EEF9434}"/>
              </a:ext>
            </a:extLst>
          </p:cNvPr>
          <p:cNvSpPr txBox="1"/>
          <p:nvPr/>
        </p:nvSpPr>
        <p:spPr>
          <a:xfrm>
            <a:off x="8182207" y="2419815"/>
            <a:ext cx="7822580" cy="369332"/>
          </a:xfrm>
          <a:prstGeom prst="rect">
            <a:avLst/>
          </a:prstGeom>
          <a:noFill/>
        </p:spPr>
        <p:txBody>
          <a:bodyPr wrap="square">
            <a:spAutoFit/>
          </a:bodyPr>
          <a:lstStyle/>
          <a:p>
            <a:r>
              <a:rPr lang="en-US" dirty="0">
                <a:solidFill>
                  <a:srgbClr val="FF0000"/>
                </a:solidFill>
              </a:rPr>
              <a:t>FP</a:t>
            </a:r>
            <a:endParaRPr lang="en-IN" dirty="0">
              <a:solidFill>
                <a:srgbClr val="FF0000"/>
              </a:solidFill>
            </a:endParaRPr>
          </a:p>
        </p:txBody>
      </p:sp>
      <p:sp>
        <p:nvSpPr>
          <p:cNvPr id="14" name="TextBox 13">
            <a:extLst>
              <a:ext uri="{FF2B5EF4-FFF2-40B4-BE49-F238E27FC236}">
                <a16:creationId xmlns:a16="http://schemas.microsoft.com/office/drawing/2014/main" id="{63956AF6-9EF3-588D-E823-F82C86FCA4F7}"/>
              </a:ext>
            </a:extLst>
          </p:cNvPr>
          <p:cNvSpPr txBox="1"/>
          <p:nvPr/>
        </p:nvSpPr>
        <p:spPr>
          <a:xfrm>
            <a:off x="4505093" y="4944634"/>
            <a:ext cx="1940312" cy="369332"/>
          </a:xfrm>
          <a:prstGeom prst="rect">
            <a:avLst/>
          </a:prstGeom>
          <a:noFill/>
        </p:spPr>
        <p:txBody>
          <a:bodyPr wrap="square">
            <a:spAutoFit/>
          </a:bodyPr>
          <a:lstStyle/>
          <a:p>
            <a:r>
              <a:rPr lang="en-US" dirty="0">
                <a:solidFill>
                  <a:srgbClr val="FF0000"/>
                </a:solidFill>
              </a:rPr>
              <a:t>FN</a:t>
            </a:r>
            <a:endParaRPr lang="en-IN" dirty="0">
              <a:solidFill>
                <a:srgbClr val="FF0000"/>
              </a:solidFill>
            </a:endParaRPr>
          </a:p>
        </p:txBody>
      </p:sp>
    </p:spTree>
    <p:extLst>
      <p:ext uri="{BB962C8B-B14F-4D97-AF65-F5344CB8AC3E}">
        <p14:creationId xmlns:p14="http://schemas.microsoft.com/office/powerpoint/2010/main" val="338347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4937DE-394C-360F-79A1-A34F4CC716AB}"/>
              </a:ext>
            </a:extLst>
          </p:cNvPr>
          <p:cNvSpPr txBox="1"/>
          <p:nvPr/>
        </p:nvSpPr>
        <p:spPr>
          <a:xfrm>
            <a:off x="591015" y="350594"/>
            <a:ext cx="7315200" cy="646331"/>
          </a:xfrm>
          <a:prstGeom prst="rect">
            <a:avLst/>
          </a:prstGeom>
          <a:noFill/>
        </p:spPr>
        <p:txBody>
          <a:bodyPr wrap="square">
            <a:spAutoFit/>
          </a:bodyPr>
          <a:lstStyle/>
          <a:p>
            <a:r>
              <a:rPr lang="en-US" sz="3600" b="1" dirty="0">
                <a:solidFill>
                  <a:srgbClr val="FFFF00"/>
                </a:solidFill>
                <a:highlight>
                  <a:srgbClr val="000000"/>
                </a:highlight>
                <a:latin typeface="Barlow" pitchFamily="34" charset="0"/>
                <a:ea typeface="Barlow" pitchFamily="34" charset="-122"/>
                <a:cs typeface="Barlow" pitchFamily="34" charset="-120"/>
              </a:rPr>
              <a:t>Confusion Matrix:</a:t>
            </a:r>
            <a:endParaRPr lang="en-IN" sz="3600" b="1" dirty="0">
              <a:solidFill>
                <a:srgbClr val="FFFF00"/>
              </a:solidFill>
              <a:highlight>
                <a:srgbClr val="000000"/>
              </a:highlight>
            </a:endParaRPr>
          </a:p>
        </p:txBody>
      </p:sp>
      <p:sp>
        <p:nvSpPr>
          <p:cNvPr id="5" name="TextBox 4">
            <a:extLst>
              <a:ext uri="{FF2B5EF4-FFF2-40B4-BE49-F238E27FC236}">
                <a16:creationId xmlns:a16="http://schemas.microsoft.com/office/drawing/2014/main" id="{8B13A4F7-31A6-D064-0A4E-78C757B362C6}"/>
              </a:ext>
            </a:extLst>
          </p:cNvPr>
          <p:cNvSpPr txBox="1"/>
          <p:nvPr/>
        </p:nvSpPr>
        <p:spPr>
          <a:xfrm>
            <a:off x="312234" y="1131178"/>
            <a:ext cx="7315200" cy="584775"/>
          </a:xfrm>
          <a:prstGeom prst="rect">
            <a:avLst/>
          </a:prstGeom>
          <a:noFill/>
        </p:spPr>
        <p:txBody>
          <a:bodyPr wrap="square">
            <a:spAutoFit/>
          </a:bodyPr>
          <a:lstStyle/>
          <a:p>
            <a:pPr marL="285750" indent="-285750">
              <a:buFont typeface="Wingdings" panose="05000000000000000000" pitchFamily="2" charset="2"/>
              <a:buChar char="v"/>
            </a:pPr>
            <a:r>
              <a:rPr lang="en-US" sz="3200" b="1" dirty="0">
                <a:solidFill>
                  <a:srgbClr val="002060"/>
                </a:solidFill>
                <a:latin typeface="Barlow" pitchFamily="34" charset="0"/>
                <a:ea typeface="Barlow" pitchFamily="34" charset="-122"/>
                <a:cs typeface="Barlow" pitchFamily="34" charset="-120"/>
              </a:rPr>
              <a:t>Perceptron </a:t>
            </a:r>
            <a:endParaRPr lang="en-IN" sz="3200" dirty="0">
              <a:solidFill>
                <a:srgbClr val="002060"/>
              </a:solidFill>
            </a:endParaRPr>
          </a:p>
        </p:txBody>
      </p:sp>
      <p:sp>
        <p:nvSpPr>
          <p:cNvPr id="7" name="TextBox 6">
            <a:extLst>
              <a:ext uri="{FF2B5EF4-FFF2-40B4-BE49-F238E27FC236}">
                <a16:creationId xmlns:a16="http://schemas.microsoft.com/office/drawing/2014/main" id="{422304B6-EE63-22AB-AA8C-5AD24DDB6330}"/>
              </a:ext>
            </a:extLst>
          </p:cNvPr>
          <p:cNvSpPr txBox="1"/>
          <p:nvPr/>
        </p:nvSpPr>
        <p:spPr>
          <a:xfrm>
            <a:off x="8865219" y="1153480"/>
            <a:ext cx="7315200" cy="584775"/>
          </a:xfrm>
          <a:prstGeom prst="rect">
            <a:avLst/>
          </a:prstGeom>
          <a:noFill/>
        </p:spPr>
        <p:txBody>
          <a:bodyPr wrap="square">
            <a:spAutoFit/>
          </a:bodyPr>
          <a:lstStyle/>
          <a:p>
            <a:pPr marL="285750" indent="-285750">
              <a:buFont typeface="Wingdings" panose="05000000000000000000" pitchFamily="2" charset="2"/>
              <a:buChar char="v"/>
            </a:pPr>
            <a:r>
              <a:rPr lang="en-US" sz="3200" b="1" dirty="0">
                <a:solidFill>
                  <a:srgbClr val="002060"/>
                </a:solidFill>
                <a:latin typeface="Barlow" pitchFamily="34" charset="0"/>
                <a:ea typeface="Barlow" pitchFamily="34" charset="-122"/>
                <a:cs typeface="Barlow" pitchFamily="34" charset="-120"/>
              </a:rPr>
              <a:t>SVM</a:t>
            </a:r>
            <a:endParaRPr lang="en-IN" sz="3200" dirty="0"/>
          </a:p>
        </p:txBody>
      </p:sp>
      <p:pic>
        <p:nvPicPr>
          <p:cNvPr id="2050" name="Picture 2">
            <a:extLst>
              <a:ext uri="{FF2B5EF4-FFF2-40B4-BE49-F238E27FC236}">
                <a16:creationId xmlns:a16="http://schemas.microsoft.com/office/drawing/2014/main" id="{2AC6A37E-5229-1AF4-DA20-1679E64E3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15" y="1989215"/>
            <a:ext cx="6505575" cy="5210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89A712-EB40-DD3D-78B0-E5660EFAF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8654" y="1850206"/>
            <a:ext cx="650557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834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2338DA-DFD9-C5DA-4D0B-23CA447628B8}"/>
              </a:ext>
            </a:extLst>
          </p:cNvPr>
          <p:cNvSpPr txBox="1"/>
          <p:nvPr/>
        </p:nvSpPr>
        <p:spPr>
          <a:xfrm>
            <a:off x="3947530" y="3453080"/>
            <a:ext cx="7705493" cy="523220"/>
          </a:xfrm>
          <a:prstGeom prst="rect">
            <a:avLst/>
          </a:prstGeom>
          <a:noFill/>
        </p:spPr>
        <p:txBody>
          <a:bodyPr wrap="square">
            <a:spAutoFit/>
          </a:bodyPr>
          <a:lstStyle/>
          <a:p>
            <a:r>
              <a:rPr lang="en-US" sz="2800" b="1" dirty="0">
                <a:solidFill>
                  <a:srgbClr val="396AF1"/>
                </a:solidFill>
                <a:latin typeface="Barlow" pitchFamily="34" charset="0"/>
                <a:ea typeface="Barlow" pitchFamily="34" charset="-122"/>
                <a:cs typeface="Barlow" pitchFamily="34" charset="-120"/>
              </a:rPr>
              <a:t>                      </a:t>
            </a:r>
            <a:r>
              <a:rPr lang="en-US" sz="2800" b="1">
                <a:solidFill>
                  <a:srgbClr val="396AF1"/>
                </a:solidFill>
                <a:latin typeface="Barlow" pitchFamily="34" charset="0"/>
                <a:ea typeface="Barlow" pitchFamily="34" charset="-122"/>
                <a:cs typeface="Barlow" pitchFamily="34" charset="-120"/>
              </a:rPr>
              <a:t>K-Nearest Neighbors (KNN)</a:t>
            </a:r>
            <a:endParaRPr lang="en-US" sz="2800" b="1" dirty="0">
              <a:solidFill>
                <a:srgbClr val="396AF1"/>
              </a:solidFill>
              <a:latin typeface="Barlow" pitchFamily="34" charset="0"/>
              <a:ea typeface="Barlow" pitchFamily="34" charset="-122"/>
              <a:cs typeface="Barlow" pitchFamily="34" charset="-12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1731AA2-64AD-DADB-6BFA-2B699509EADB}"/>
                  </a:ext>
                </a:extLst>
              </p14:cNvPr>
              <p14:cNvContentPartPr/>
              <p14:nvPr/>
            </p14:nvContentPartPr>
            <p14:xfrm>
              <a:off x="812520" y="977436"/>
              <a:ext cx="101880" cy="1135440"/>
            </p14:xfrm>
          </p:contentPart>
        </mc:Choice>
        <mc:Fallback xmlns="">
          <p:pic>
            <p:nvPicPr>
              <p:cNvPr id="2" name="Ink 1">
                <a:extLst>
                  <a:ext uri="{FF2B5EF4-FFF2-40B4-BE49-F238E27FC236}">
                    <a16:creationId xmlns:a16="http://schemas.microsoft.com/office/drawing/2014/main" id="{31731AA2-64AD-DADB-6BFA-2B699509EADB}"/>
                  </a:ext>
                </a:extLst>
              </p:cNvPr>
              <p:cNvPicPr/>
              <p:nvPr/>
            </p:nvPicPr>
            <p:blipFill>
              <a:blip r:embed="rId3"/>
              <a:stretch>
                <a:fillRect/>
              </a:stretch>
            </p:blipFill>
            <p:spPr>
              <a:xfrm>
                <a:off x="749520" y="914796"/>
                <a:ext cx="227520" cy="1261080"/>
              </a:xfrm>
              <a:prstGeom prst="rect">
                <a:avLst/>
              </a:prstGeom>
            </p:spPr>
          </p:pic>
        </mc:Fallback>
      </mc:AlternateContent>
    </p:spTree>
    <p:extLst>
      <p:ext uri="{BB962C8B-B14F-4D97-AF65-F5344CB8AC3E}">
        <p14:creationId xmlns:p14="http://schemas.microsoft.com/office/powerpoint/2010/main" val="1327722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1731AA2-64AD-DADB-6BFA-2B699509EADB}"/>
                  </a:ext>
                </a:extLst>
              </p14:cNvPr>
              <p14:cNvContentPartPr/>
              <p14:nvPr/>
            </p14:nvContentPartPr>
            <p14:xfrm>
              <a:off x="812520" y="977436"/>
              <a:ext cx="101880" cy="1135440"/>
            </p14:xfrm>
          </p:contentPart>
        </mc:Choice>
        <mc:Fallback xmlns="">
          <p:pic>
            <p:nvPicPr>
              <p:cNvPr id="2" name="Ink 1">
                <a:extLst>
                  <a:ext uri="{FF2B5EF4-FFF2-40B4-BE49-F238E27FC236}">
                    <a16:creationId xmlns:a16="http://schemas.microsoft.com/office/drawing/2014/main" id="{31731AA2-64AD-DADB-6BFA-2B699509EADB}"/>
                  </a:ext>
                </a:extLst>
              </p:cNvPr>
              <p:cNvPicPr/>
              <p:nvPr/>
            </p:nvPicPr>
            <p:blipFill>
              <a:blip r:embed="rId3"/>
              <a:stretch>
                <a:fillRect/>
              </a:stretch>
            </p:blipFill>
            <p:spPr>
              <a:xfrm>
                <a:off x="749520" y="914796"/>
                <a:ext cx="227520" cy="1261080"/>
              </a:xfrm>
              <a:prstGeom prst="rect">
                <a:avLst/>
              </a:prstGeom>
            </p:spPr>
          </p:pic>
        </mc:Fallback>
      </mc:AlternateContent>
      <p:sp>
        <p:nvSpPr>
          <p:cNvPr id="4" name="TextBox 3">
            <a:extLst>
              <a:ext uri="{FF2B5EF4-FFF2-40B4-BE49-F238E27FC236}">
                <a16:creationId xmlns:a16="http://schemas.microsoft.com/office/drawing/2014/main" id="{2C187F38-31D9-9D19-D747-6F34B91587BF}"/>
              </a:ext>
            </a:extLst>
          </p:cNvPr>
          <p:cNvSpPr txBox="1"/>
          <p:nvPr/>
        </p:nvSpPr>
        <p:spPr>
          <a:xfrm>
            <a:off x="1255059" y="663388"/>
            <a:ext cx="5671390"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solidFill>
                  <a:srgbClr val="396AF1"/>
                </a:solidFill>
                <a:latin typeface="Barlow" pitchFamily="34" charset="0"/>
                <a:ea typeface="Barlow" pitchFamily="34" charset="-122"/>
                <a:cs typeface="Barlow" pitchFamily="34" charset="-120"/>
              </a:rPr>
              <a:t>K-NEAREST NEIGHBORS (KNN):</a:t>
            </a:r>
          </a:p>
        </p:txBody>
      </p:sp>
      <p:pic>
        <p:nvPicPr>
          <p:cNvPr id="5" name="Picture 4">
            <a:extLst>
              <a:ext uri="{FF2B5EF4-FFF2-40B4-BE49-F238E27FC236}">
                <a16:creationId xmlns:a16="http://schemas.microsoft.com/office/drawing/2014/main" id="{983B8372-97DF-D10E-2DA6-9ADFDB38EA08}"/>
              </a:ext>
            </a:extLst>
          </p:cNvPr>
          <p:cNvPicPr>
            <a:picLocks noChangeAspect="1"/>
          </p:cNvPicPr>
          <p:nvPr/>
        </p:nvPicPr>
        <p:blipFill>
          <a:blip r:embed="rId4"/>
          <a:stretch>
            <a:fillRect/>
          </a:stretch>
        </p:blipFill>
        <p:spPr>
          <a:xfrm>
            <a:off x="2572030" y="1545156"/>
            <a:ext cx="7800975" cy="6200775"/>
          </a:xfrm>
          <a:prstGeom prst="rect">
            <a:avLst/>
          </a:prstGeom>
        </p:spPr>
      </p:pic>
    </p:spTree>
    <p:extLst>
      <p:ext uri="{BB962C8B-B14F-4D97-AF65-F5344CB8AC3E}">
        <p14:creationId xmlns:p14="http://schemas.microsoft.com/office/powerpoint/2010/main" val="3365479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1731AA2-64AD-DADB-6BFA-2B699509EADB}"/>
                  </a:ext>
                </a:extLst>
              </p14:cNvPr>
              <p14:cNvContentPartPr/>
              <p14:nvPr/>
            </p14:nvContentPartPr>
            <p14:xfrm>
              <a:off x="812520" y="977436"/>
              <a:ext cx="101880" cy="1135440"/>
            </p14:xfrm>
          </p:contentPart>
        </mc:Choice>
        <mc:Fallback xmlns="">
          <p:pic>
            <p:nvPicPr>
              <p:cNvPr id="2" name="Ink 1">
                <a:extLst>
                  <a:ext uri="{FF2B5EF4-FFF2-40B4-BE49-F238E27FC236}">
                    <a16:creationId xmlns:a16="http://schemas.microsoft.com/office/drawing/2014/main" id="{31731AA2-64AD-DADB-6BFA-2B699509EADB}"/>
                  </a:ext>
                </a:extLst>
              </p:cNvPr>
              <p:cNvPicPr/>
              <p:nvPr/>
            </p:nvPicPr>
            <p:blipFill>
              <a:blip r:embed="rId3"/>
              <a:stretch>
                <a:fillRect/>
              </a:stretch>
            </p:blipFill>
            <p:spPr>
              <a:xfrm>
                <a:off x="749742" y="914436"/>
                <a:ext cx="227078" cy="1261080"/>
              </a:xfrm>
              <a:prstGeom prst="rect">
                <a:avLst/>
              </a:prstGeom>
            </p:spPr>
          </p:pic>
        </mc:Fallback>
      </mc:AlternateContent>
      <p:sp>
        <p:nvSpPr>
          <p:cNvPr id="4" name="TextBox 3">
            <a:extLst>
              <a:ext uri="{FF2B5EF4-FFF2-40B4-BE49-F238E27FC236}">
                <a16:creationId xmlns:a16="http://schemas.microsoft.com/office/drawing/2014/main" id="{2C187F38-31D9-9D19-D747-6F34B91587BF}"/>
              </a:ext>
            </a:extLst>
          </p:cNvPr>
          <p:cNvSpPr txBox="1"/>
          <p:nvPr/>
        </p:nvSpPr>
        <p:spPr>
          <a:xfrm>
            <a:off x="1255059" y="663388"/>
            <a:ext cx="5671390"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solidFill>
                  <a:srgbClr val="396AF1"/>
                </a:solidFill>
                <a:latin typeface="Barlow" pitchFamily="34" charset="0"/>
                <a:ea typeface="Barlow" pitchFamily="34" charset="-122"/>
                <a:cs typeface="Barlow" pitchFamily="34" charset="-120"/>
              </a:rPr>
              <a:t>K-NEAREST NEIGHBORS (KNN):</a:t>
            </a:r>
          </a:p>
        </p:txBody>
      </p:sp>
      <p:pic>
        <p:nvPicPr>
          <p:cNvPr id="3" name="Picture 2">
            <a:extLst>
              <a:ext uri="{FF2B5EF4-FFF2-40B4-BE49-F238E27FC236}">
                <a16:creationId xmlns:a16="http://schemas.microsoft.com/office/drawing/2014/main" id="{4674453A-691A-9FE1-E153-A182AADC9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4091" y="5358997"/>
            <a:ext cx="8242217" cy="2712595"/>
          </a:xfrm>
          <a:prstGeom prst="rect">
            <a:avLst/>
          </a:prstGeom>
        </p:spPr>
      </p:pic>
      <p:pic>
        <p:nvPicPr>
          <p:cNvPr id="1026" name="Picture 2">
            <a:extLst>
              <a:ext uri="{FF2B5EF4-FFF2-40B4-BE49-F238E27FC236}">
                <a16:creationId xmlns:a16="http://schemas.microsoft.com/office/drawing/2014/main" id="{582DF939-6CDF-DBD8-8789-1A07B2D0E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967" y="1393902"/>
            <a:ext cx="5694407" cy="36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944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1731AA2-64AD-DADB-6BFA-2B699509EADB}"/>
                  </a:ext>
                </a:extLst>
              </p14:cNvPr>
              <p14:cNvContentPartPr/>
              <p14:nvPr/>
            </p14:nvContentPartPr>
            <p14:xfrm>
              <a:off x="812520" y="977436"/>
              <a:ext cx="101880" cy="1135440"/>
            </p14:xfrm>
          </p:contentPart>
        </mc:Choice>
        <mc:Fallback xmlns="">
          <p:pic>
            <p:nvPicPr>
              <p:cNvPr id="2" name="Ink 1">
                <a:extLst>
                  <a:ext uri="{FF2B5EF4-FFF2-40B4-BE49-F238E27FC236}">
                    <a16:creationId xmlns:a16="http://schemas.microsoft.com/office/drawing/2014/main" id="{31731AA2-64AD-DADB-6BFA-2B699509EADB}"/>
                  </a:ext>
                </a:extLst>
              </p:cNvPr>
              <p:cNvPicPr/>
              <p:nvPr/>
            </p:nvPicPr>
            <p:blipFill>
              <a:blip r:embed="rId3"/>
              <a:stretch>
                <a:fillRect/>
              </a:stretch>
            </p:blipFill>
            <p:spPr>
              <a:xfrm>
                <a:off x="749742" y="914436"/>
                <a:ext cx="227078" cy="1261080"/>
              </a:xfrm>
              <a:prstGeom prst="rect">
                <a:avLst/>
              </a:prstGeom>
            </p:spPr>
          </p:pic>
        </mc:Fallback>
      </mc:AlternateContent>
      <p:sp>
        <p:nvSpPr>
          <p:cNvPr id="4" name="TextBox 3">
            <a:extLst>
              <a:ext uri="{FF2B5EF4-FFF2-40B4-BE49-F238E27FC236}">
                <a16:creationId xmlns:a16="http://schemas.microsoft.com/office/drawing/2014/main" id="{2C187F38-31D9-9D19-D747-6F34B91587BF}"/>
              </a:ext>
            </a:extLst>
          </p:cNvPr>
          <p:cNvSpPr txBox="1"/>
          <p:nvPr/>
        </p:nvSpPr>
        <p:spPr>
          <a:xfrm>
            <a:off x="0" y="2908486"/>
            <a:ext cx="16319220" cy="1384995"/>
          </a:xfrm>
          <a:prstGeom prst="rect">
            <a:avLst/>
          </a:prstGeom>
          <a:noFill/>
        </p:spPr>
        <p:txBody>
          <a:bodyPr wrap="square" rtlCol="0">
            <a:spAutoFit/>
          </a:bodyPr>
          <a:lstStyle/>
          <a:p>
            <a:r>
              <a:rPr lang="en-US" sz="2800" b="1" dirty="0">
                <a:solidFill>
                  <a:srgbClr val="396AF1"/>
                </a:solidFill>
                <a:latin typeface="Barlow" pitchFamily="34" charset="0"/>
                <a:ea typeface="Barlow" pitchFamily="34" charset="-122"/>
                <a:cs typeface="Barlow" pitchFamily="34" charset="-120"/>
              </a:rPr>
              <a:t>                                                                                   BOOTSTRAPPING</a:t>
            </a:r>
          </a:p>
          <a:p>
            <a:r>
              <a:rPr lang="en-US" sz="2800" b="1" dirty="0">
                <a:solidFill>
                  <a:srgbClr val="396AF1"/>
                </a:solidFill>
                <a:latin typeface="Barlow" pitchFamily="34" charset="0"/>
                <a:ea typeface="Barlow" pitchFamily="34" charset="-122"/>
                <a:cs typeface="Barlow" pitchFamily="34" charset="-120"/>
              </a:rPr>
              <a:t>                                                                                                  with </a:t>
            </a:r>
          </a:p>
          <a:p>
            <a:r>
              <a:rPr lang="en-US" sz="2800" b="1" dirty="0">
                <a:solidFill>
                  <a:srgbClr val="396AF1"/>
                </a:solidFill>
                <a:latin typeface="Barlow" pitchFamily="34" charset="0"/>
                <a:ea typeface="Barlow" pitchFamily="34" charset="-122"/>
                <a:cs typeface="Barlow" pitchFamily="34" charset="-120"/>
              </a:rPr>
              <a:t>                             </a:t>
            </a:r>
            <a:r>
              <a:rPr lang="en-US" sz="2000" b="1" dirty="0">
                <a:latin typeface="Barlow" pitchFamily="34" charset="0"/>
                <a:ea typeface="Barlow" pitchFamily="34" charset="-122"/>
                <a:cs typeface="Barlow" pitchFamily="34" charset="-120"/>
              </a:rPr>
              <a:t>Logistic Regression, Perceptron Learning, Support vector Machine (SVM), K-Nearest Neighbors (KNN) </a:t>
            </a:r>
          </a:p>
        </p:txBody>
      </p:sp>
    </p:spTree>
    <p:extLst>
      <p:ext uri="{BB962C8B-B14F-4D97-AF65-F5344CB8AC3E}">
        <p14:creationId xmlns:p14="http://schemas.microsoft.com/office/powerpoint/2010/main" val="1766292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1731AA2-64AD-DADB-6BFA-2B699509EADB}"/>
                  </a:ext>
                </a:extLst>
              </p14:cNvPr>
              <p14:cNvContentPartPr/>
              <p14:nvPr/>
            </p14:nvContentPartPr>
            <p14:xfrm>
              <a:off x="812520" y="977436"/>
              <a:ext cx="101880" cy="1135440"/>
            </p14:xfrm>
          </p:contentPart>
        </mc:Choice>
        <mc:Fallback xmlns="">
          <p:pic>
            <p:nvPicPr>
              <p:cNvPr id="2" name="Ink 1">
                <a:extLst>
                  <a:ext uri="{FF2B5EF4-FFF2-40B4-BE49-F238E27FC236}">
                    <a16:creationId xmlns:a16="http://schemas.microsoft.com/office/drawing/2014/main" id="{31731AA2-64AD-DADB-6BFA-2B699509EADB}"/>
                  </a:ext>
                </a:extLst>
              </p:cNvPr>
              <p:cNvPicPr/>
              <p:nvPr/>
            </p:nvPicPr>
            <p:blipFill>
              <a:blip r:embed="rId3"/>
              <a:stretch>
                <a:fillRect/>
              </a:stretch>
            </p:blipFill>
            <p:spPr>
              <a:xfrm>
                <a:off x="749742" y="914436"/>
                <a:ext cx="227078" cy="1261080"/>
              </a:xfrm>
              <a:prstGeom prst="rect">
                <a:avLst/>
              </a:prstGeom>
            </p:spPr>
          </p:pic>
        </mc:Fallback>
      </mc:AlternateContent>
      <p:sp>
        <p:nvSpPr>
          <p:cNvPr id="4" name="TextBox 3">
            <a:extLst>
              <a:ext uri="{FF2B5EF4-FFF2-40B4-BE49-F238E27FC236}">
                <a16:creationId xmlns:a16="http://schemas.microsoft.com/office/drawing/2014/main" id="{2C187F38-31D9-9D19-D747-6F34B91587BF}"/>
              </a:ext>
            </a:extLst>
          </p:cNvPr>
          <p:cNvSpPr txBox="1"/>
          <p:nvPr/>
        </p:nvSpPr>
        <p:spPr>
          <a:xfrm>
            <a:off x="624114" y="348342"/>
            <a:ext cx="8708572"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highlight>
                  <a:srgbClr val="FFFF00"/>
                </a:highlight>
                <a:latin typeface="Barlow" pitchFamily="34" charset="0"/>
                <a:ea typeface="Barlow" pitchFamily="34" charset="-122"/>
                <a:cs typeface="Barlow" pitchFamily="34" charset="-120"/>
              </a:rPr>
              <a:t>BOOTSTRAPPING with Logistic Regression:                                                                              </a:t>
            </a:r>
          </a:p>
        </p:txBody>
      </p:sp>
      <p:pic>
        <p:nvPicPr>
          <p:cNvPr id="3" name="Picture 2">
            <a:extLst>
              <a:ext uri="{FF2B5EF4-FFF2-40B4-BE49-F238E27FC236}">
                <a16:creationId xmlns:a16="http://schemas.microsoft.com/office/drawing/2014/main" id="{B246B869-0F60-D3B3-7750-A992C824F58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8672" y="1960549"/>
            <a:ext cx="4538823" cy="4110105"/>
          </a:xfrm>
          <a:prstGeom prst="rect">
            <a:avLst/>
          </a:prstGeom>
          <a:noFill/>
          <a:ln>
            <a:noFill/>
          </a:ln>
        </p:spPr>
      </p:pic>
      <p:pic>
        <p:nvPicPr>
          <p:cNvPr id="5" name="Picture 4">
            <a:extLst>
              <a:ext uri="{FF2B5EF4-FFF2-40B4-BE49-F238E27FC236}">
                <a16:creationId xmlns:a16="http://schemas.microsoft.com/office/drawing/2014/main" id="{235C4AA3-B324-ECB6-86B3-44B94A6E555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17040" y="2216053"/>
            <a:ext cx="5327536" cy="3961723"/>
          </a:xfrm>
          <a:prstGeom prst="rect">
            <a:avLst/>
          </a:prstGeom>
          <a:noFill/>
          <a:ln>
            <a:noFill/>
          </a:ln>
        </p:spPr>
      </p:pic>
    </p:spTree>
    <p:extLst>
      <p:ext uri="{BB962C8B-B14F-4D97-AF65-F5344CB8AC3E}">
        <p14:creationId xmlns:p14="http://schemas.microsoft.com/office/powerpoint/2010/main" val="1403599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1731AA2-64AD-DADB-6BFA-2B699509EADB}"/>
                  </a:ext>
                </a:extLst>
              </p14:cNvPr>
              <p14:cNvContentPartPr/>
              <p14:nvPr/>
            </p14:nvContentPartPr>
            <p14:xfrm>
              <a:off x="812520" y="977436"/>
              <a:ext cx="101880" cy="1135440"/>
            </p14:xfrm>
          </p:contentPart>
        </mc:Choice>
        <mc:Fallback xmlns="">
          <p:pic>
            <p:nvPicPr>
              <p:cNvPr id="2" name="Ink 1">
                <a:extLst>
                  <a:ext uri="{FF2B5EF4-FFF2-40B4-BE49-F238E27FC236}">
                    <a16:creationId xmlns:a16="http://schemas.microsoft.com/office/drawing/2014/main" id="{31731AA2-64AD-DADB-6BFA-2B699509EADB}"/>
                  </a:ext>
                </a:extLst>
              </p:cNvPr>
              <p:cNvPicPr/>
              <p:nvPr/>
            </p:nvPicPr>
            <p:blipFill>
              <a:blip r:embed="rId3"/>
              <a:stretch>
                <a:fillRect/>
              </a:stretch>
            </p:blipFill>
            <p:spPr>
              <a:xfrm>
                <a:off x="749742" y="914436"/>
                <a:ext cx="227078" cy="1261080"/>
              </a:xfrm>
              <a:prstGeom prst="rect">
                <a:avLst/>
              </a:prstGeom>
            </p:spPr>
          </p:pic>
        </mc:Fallback>
      </mc:AlternateContent>
      <p:sp>
        <p:nvSpPr>
          <p:cNvPr id="4" name="TextBox 3">
            <a:extLst>
              <a:ext uri="{FF2B5EF4-FFF2-40B4-BE49-F238E27FC236}">
                <a16:creationId xmlns:a16="http://schemas.microsoft.com/office/drawing/2014/main" id="{2C187F38-31D9-9D19-D747-6F34B91587BF}"/>
              </a:ext>
            </a:extLst>
          </p:cNvPr>
          <p:cNvSpPr txBox="1"/>
          <p:nvPr/>
        </p:nvSpPr>
        <p:spPr>
          <a:xfrm>
            <a:off x="624114" y="348342"/>
            <a:ext cx="8708572"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highlight>
                  <a:srgbClr val="FFFF00"/>
                </a:highlight>
                <a:latin typeface="Barlow" pitchFamily="34" charset="0"/>
                <a:ea typeface="Barlow" pitchFamily="34" charset="-122"/>
                <a:cs typeface="Barlow" pitchFamily="34" charset="-120"/>
              </a:rPr>
              <a:t>BOOTSTRAPPING with Perceptron Learning:                                                                              </a:t>
            </a:r>
          </a:p>
        </p:txBody>
      </p:sp>
      <p:pic>
        <p:nvPicPr>
          <p:cNvPr id="3074" name="Picture 2">
            <a:extLst>
              <a:ext uri="{FF2B5EF4-FFF2-40B4-BE49-F238E27FC236}">
                <a16:creationId xmlns:a16="http://schemas.microsoft.com/office/drawing/2014/main" id="{45C7242B-A3AE-D20A-BF56-25AB38EBE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701" y="2288380"/>
            <a:ext cx="5855909" cy="38978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45129C6-118C-3479-625D-E4C6DEC7F11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98299" y="2043321"/>
            <a:ext cx="4559041" cy="4142958"/>
          </a:xfrm>
          <a:prstGeom prst="rect">
            <a:avLst/>
          </a:prstGeom>
          <a:noFill/>
          <a:ln>
            <a:noFill/>
          </a:ln>
        </p:spPr>
      </p:pic>
    </p:spTree>
    <p:extLst>
      <p:ext uri="{BB962C8B-B14F-4D97-AF65-F5344CB8AC3E}">
        <p14:creationId xmlns:p14="http://schemas.microsoft.com/office/powerpoint/2010/main" val="59946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F028F-7DBD-0792-47DB-799D91839FA1}"/>
              </a:ext>
            </a:extLst>
          </p:cNvPr>
          <p:cNvSpPr txBox="1"/>
          <p:nvPr/>
        </p:nvSpPr>
        <p:spPr>
          <a:xfrm>
            <a:off x="3292521" y="3543391"/>
            <a:ext cx="9427192" cy="830997"/>
          </a:xfrm>
          <a:prstGeom prst="rect">
            <a:avLst/>
          </a:prstGeom>
          <a:noFill/>
        </p:spPr>
        <p:txBody>
          <a:bodyPr wrap="square">
            <a:spAutoFit/>
          </a:bodyPr>
          <a:lstStyle/>
          <a:p>
            <a:r>
              <a:rPr lang="en-US" sz="4800" dirty="0">
                <a:solidFill>
                  <a:schemeClr val="bg1">
                    <a:lumMod val="95000"/>
                    <a:lumOff val="5000"/>
                  </a:schemeClr>
                </a:solidFill>
                <a:highlight>
                  <a:srgbClr val="FFFF00"/>
                </a:highlight>
                <a:latin typeface="Algerian" panose="04020705040A02060702" pitchFamily="82" charset="0"/>
              </a:rPr>
              <a:t>What is machine learning?</a:t>
            </a:r>
            <a:endParaRPr lang="en-IN" sz="4800" dirty="0">
              <a:solidFill>
                <a:schemeClr val="bg1">
                  <a:lumMod val="95000"/>
                  <a:lumOff val="5000"/>
                </a:schemeClr>
              </a:solidFill>
              <a:highlight>
                <a:srgbClr val="FFFF00"/>
              </a:highlight>
              <a:latin typeface="Algerian" panose="04020705040A02060702" pitchFamily="82" charset="0"/>
            </a:endParaRPr>
          </a:p>
        </p:txBody>
      </p:sp>
      <p:pic>
        <p:nvPicPr>
          <p:cNvPr id="5122" name="Picture 2" descr="Machine Learning Logo : Machine Learning Transparent Logo , Free ...">
            <a:extLst>
              <a:ext uri="{FF2B5EF4-FFF2-40B4-BE49-F238E27FC236}">
                <a16:creationId xmlns:a16="http://schemas.microsoft.com/office/drawing/2014/main" id="{73685845-8DAA-1330-6491-526A3D521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505" y="3438022"/>
            <a:ext cx="1041733" cy="104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01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1731AA2-64AD-DADB-6BFA-2B699509EADB}"/>
                  </a:ext>
                </a:extLst>
              </p14:cNvPr>
              <p14:cNvContentPartPr/>
              <p14:nvPr/>
            </p14:nvContentPartPr>
            <p14:xfrm>
              <a:off x="812520" y="977436"/>
              <a:ext cx="101880" cy="1135440"/>
            </p14:xfrm>
          </p:contentPart>
        </mc:Choice>
        <mc:Fallback xmlns="">
          <p:pic>
            <p:nvPicPr>
              <p:cNvPr id="2" name="Ink 1">
                <a:extLst>
                  <a:ext uri="{FF2B5EF4-FFF2-40B4-BE49-F238E27FC236}">
                    <a16:creationId xmlns:a16="http://schemas.microsoft.com/office/drawing/2014/main" id="{31731AA2-64AD-DADB-6BFA-2B699509EADB}"/>
                  </a:ext>
                </a:extLst>
              </p:cNvPr>
              <p:cNvPicPr/>
              <p:nvPr/>
            </p:nvPicPr>
            <p:blipFill>
              <a:blip r:embed="rId3"/>
              <a:stretch>
                <a:fillRect/>
              </a:stretch>
            </p:blipFill>
            <p:spPr>
              <a:xfrm>
                <a:off x="749742" y="914436"/>
                <a:ext cx="227078" cy="1261080"/>
              </a:xfrm>
              <a:prstGeom prst="rect">
                <a:avLst/>
              </a:prstGeom>
            </p:spPr>
          </p:pic>
        </mc:Fallback>
      </mc:AlternateContent>
      <p:sp>
        <p:nvSpPr>
          <p:cNvPr id="4" name="TextBox 3">
            <a:extLst>
              <a:ext uri="{FF2B5EF4-FFF2-40B4-BE49-F238E27FC236}">
                <a16:creationId xmlns:a16="http://schemas.microsoft.com/office/drawing/2014/main" id="{2C187F38-31D9-9D19-D747-6F34B91587BF}"/>
              </a:ext>
            </a:extLst>
          </p:cNvPr>
          <p:cNvSpPr txBox="1"/>
          <p:nvPr/>
        </p:nvSpPr>
        <p:spPr>
          <a:xfrm>
            <a:off x="624114" y="348342"/>
            <a:ext cx="9550400"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highlight>
                  <a:srgbClr val="FFFF00"/>
                </a:highlight>
                <a:latin typeface="Barlow" pitchFamily="34" charset="0"/>
                <a:ea typeface="Barlow" pitchFamily="34" charset="-122"/>
                <a:cs typeface="Barlow" pitchFamily="34" charset="-120"/>
              </a:rPr>
              <a:t>BOOTSTRAPPING with support vector Machine (SVM):                                                                              </a:t>
            </a:r>
          </a:p>
        </p:txBody>
      </p:sp>
      <p:pic>
        <p:nvPicPr>
          <p:cNvPr id="3" name="Picture 2">
            <a:extLst>
              <a:ext uri="{FF2B5EF4-FFF2-40B4-BE49-F238E27FC236}">
                <a16:creationId xmlns:a16="http://schemas.microsoft.com/office/drawing/2014/main" id="{D7D308DE-CBC4-BD13-018D-2C2BBB482C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2939" y="1936215"/>
            <a:ext cx="4643945" cy="4219258"/>
          </a:xfrm>
          <a:prstGeom prst="rect">
            <a:avLst/>
          </a:prstGeom>
          <a:noFill/>
          <a:ln>
            <a:noFill/>
          </a:ln>
        </p:spPr>
      </p:pic>
      <p:pic>
        <p:nvPicPr>
          <p:cNvPr id="5" name="Picture 4">
            <a:extLst>
              <a:ext uri="{FF2B5EF4-FFF2-40B4-BE49-F238E27FC236}">
                <a16:creationId xmlns:a16="http://schemas.microsoft.com/office/drawing/2014/main" id="{B1915F31-B235-79C2-ADE0-401D947627B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82340" y="2112875"/>
            <a:ext cx="5556823" cy="4131807"/>
          </a:xfrm>
          <a:prstGeom prst="rect">
            <a:avLst/>
          </a:prstGeom>
          <a:noFill/>
          <a:ln>
            <a:noFill/>
          </a:ln>
        </p:spPr>
      </p:pic>
    </p:spTree>
    <p:extLst>
      <p:ext uri="{BB962C8B-B14F-4D97-AF65-F5344CB8AC3E}">
        <p14:creationId xmlns:p14="http://schemas.microsoft.com/office/powerpoint/2010/main" val="1859737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1731AA2-64AD-DADB-6BFA-2B699509EADB}"/>
                  </a:ext>
                </a:extLst>
              </p14:cNvPr>
              <p14:cNvContentPartPr/>
              <p14:nvPr/>
            </p14:nvContentPartPr>
            <p14:xfrm>
              <a:off x="812520" y="977436"/>
              <a:ext cx="101880" cy="1135440"/>
            </p14:xfrm>
          </p:contentPart>
        </mc:Choice>
        <mc:Fallback xmlns="">
          <p:pic>
            <p:nvPicPr>
              <p:cNvPr id="2" name="Ink 1">
                <a:extLst>
                  <a:ext uri="{FF2B5EF4-FFF2-40B4-BE49-F238E27FC236}">
                    <a16:creationId xmlns:a16="http://schemas.microsoft.com/office/drawing/2014/main" id="{31731AA2-64AD-DADB-6BFA-2B699509EADB}"/>
                  </a:ext>
                </a:extLst>
              </p:cNvPr>
              <p:cNvPicPr/>
              <p:nvPr/>
            </p:nvPicPr>
            <p:blipFill>
              <a:blip r:embed="rId3"/>
              <a:stretch>
                <a:fillRect/>
              </a:stretch>
            </p:blipFill>
            <p:spPr>
              <a:xfrm>
                <a:off x="749742" y="914436"/>
                <a:ext cx="227078" cy="1261080"/>
              </a:xfrm>
              <a:prstGeom prst="rect">
                <a:avLst/>
              </a:prstGeom>
            </p:spPr>
          </p:pic>
        </mc:Fallback>
      </mc:AlternateContent>
      <p:sp>
        <p:nvSpPr>
          <p:cNvPr id="4" name="TextBox 3">
            <a:extLst>
              <a:ext uri="{FF2B5EF4-FFF2-40B4-BE49-F238E27FC236}">
                <a16:creationId xmlns:a16="http://schemas.microsoft.com/office/drawing/2014/main" id="{2C187F38-31D9-9D19-D747-6F34B91587BF}"/>
              </a:ext>
            </a:extLst>
          </p:cNvPr>
          <p:cNvSpPr txBox="1"/>
          <p:nvPr/>
        </p:nvSpPr>
        <p:spPr>
          <a:xfrm>
            <a:off x="624114" y="348342"/>
            <a:ext cx="5065485"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highlight>
                  <a:srgbClr val="FFFF00"/>
                </a:highlight>
                <a:latin typeface="Barlow" pitchFamily="34" charset="0"/>
                <a:ea typeface="Barlow" pitchFamily="34" charset="-122"/>
                <a:cs typeface="Barlow" pitchFamily="34" charset="-120"/>
              </a:rPr>
              <a:t>BOOTSTRAPPING with KNN</a:t>
            </a:r>
            <a:r>
              <a:rPr lang="en-US" sz="2800" b="1" dirty="0">
                <a:solidFill>
                  <a:srgbClr val="396AF1"/>
                </a:solidFill>
                <a:latin typeface="Barlow" pitchFamily="34" charset="0"/>
                <a:ea typeface="Barlow" pitchFamily="34" charset="-122"/>
                <a:cs typeface="Barlow" pitchFamily="34" charset="-120"/>
              </a:rPr>
              <a:t>:                                                                              </a:t>
            </a:r>
          </a:p>
        </p:txBody>
      </p:sp>
      <p:pic>
        <p:nvPicPr>
          <p:cNvPr id="3" name="Picture 2">
            <a:extLst>
              <a:ext uri="{FF2B5EF4-FFF2-40B4-BE49-F238E27FC236}">
                <a16:creationId xmlns:a16="http://schemas.microsoft.com/office/drawing/2014/main" id="{133EB56D-0C0C-AA89-8FF6-A6CC6A113C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33244" y="2112876"/>
            <a:ext cx="4714098" cy="4350633"/>
          </a:xfrm>
          <a:prstGeom prst="rect">
            <a:avLst/>
          </a:prstGeom>
          <a:noFill/>
          <a:ln>
            <a:noFill/>
          </a:ln>
        </p:spPr>
      </p:pic>
      <p:pic>
        <p:nvPicPr>
          <p:cNvPr id="5" name="Picture 4">
            <a:extLst>
              <a:ext uri="{FF2B5EF4-FFF2-40B4-BE49-F238E27FC236}">
                <a16:creationId xmlns:a16="http://schemas.microsoft.com/office/drawing/2014/main" id="{009936D7-BCB7-FB1F-94A4-EAB4080EF90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70825" y="2246977"/>
            <a:ext cx="5467541" cy="4064613"/>
          </a:xfrm>
          <a:prstGeom prst="rect">
            <a:avLst/>
          </a:prstGeom>
          <a:noFill/>
          <a:ln>
            <a:noFill/>
          </a:ln>
        </p:spPr>
      </p:pic>
    </p:spTree>
    <p:extLst>
      <p:ext uri="{BB962C8B-B14F-4D97-AF65-F5344CB8AC3E}">
        <p14:creationId xmlns:p14="http://schemas.microsoft.com/office/powerpoint/2010/main" val="849569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1731AA2-64AD-DADB-6BFA-2B699509EADB}"/>
                  </a:ext>
                </a:extLst>
              </p14:cNvPr>
              <p14:cNvContentPartPr/>
              <p14:nvPr/>
            </p14:nvContentPartPr>
            <p14:xfrm>
              <a:off x="812520" y="977436"/>
              <a:ext cx="101880" cy="1135440"/>
            </p14:xfrm>
          </p:contentPart>
        </mc:Choice>
        <mc:Fallback xmlns="">
          <p:pic>
            <p:nvPicPr>
              <p:cNvPr id="2" name="Ink 1">
                <a:extLst>
                  <a:ext uri="{FF2B5EF4-FFF2-40B4-BE49-F238E27FC236}">
                    <a16:creationId xmlns:a16="http://schemas.microsoft.com/office/drawing/2014/main" id="{31731AA2-64AD-DADB-6BFA-2B699509EADB}"/>
                  </a:ext>
                </a:extLst>
              </p:cNvPr>
              <p:cNvPicPr/>
              <p:nvPr/>
            </p:nvPicPr>
            <p:blipFill>
              <a:blip r:embed="rId3"/>
              <a:stretch>
                <a:fillRect/>
              </a:stretch>
            </p:blipFill>
            <p:spPr>
              <a:xfrm>
                <a:off x="749742" y="914436"/>
                <a:ext cx="227078" cy="1261080"/>
              </a:xfrm>
              <a:prstGeom prst="rect">
                <a:avLst/>
              </a:prstGeom>
            </p:spPr>
          </p:pic>
        </mc:Fallback>
      </mc:AlternateContent>
      <p:sp>
        <p:nvSpPr>
          <p:cNvPr id="4" name="TextBox 3">
            <a:extLst>
              <a:ext uri="{FF2B5EF4-FFF2-40B4-BE49-F238E27FC236}">
                <a16:creationId xmlns:a16="http://schemas.microsoft.com/office/drawing/2014/main" id="{2C187F38-31D9-9D19-D747-6F34B91587BF}"/>
              </a:ext>
            </a:extLst>
          </p:cNvPr>
          <p:cNvSpPr txBox="1"/>
          <p:nvPr/>
        </p:nvSpPr>
        <p:spPr>
          <a:xfrm>
            <a:off x="624114" y="348342"/>
            <a:ext cx="5065485"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highlight>
                  <a:srgbClr val="FFFF00"/>
                </a:highlight>
                <a:latin typeface="Barlow" pitchFamily="34" charset="0"/>
                <a:ea typeface="Barlow" pitchFamily="34" charset="-122"/>
                <a:cs typeface="Barlow" pitchFamily="34" charset="-120"/>
              </a:rPr>
              <a:t>Models vs iterations</a:t>
            </a:r>
            <a:r>
              <a:rPr lang="en-US" sz="2800" b="1" dirty="0">
                <a:solidFill>
                  <a:srgbClr val="396AF1"/>
                </a:solidFill>
                <a:latin typeface="Barlow" pitchFamily="34" charset="0"/>
                <a:ea typeface="Barlow" pitchFamily="34" charset="-122"/>
                <a:cs typeface="Barlow" pitchFamily="34" charset="-120"/>
              </a:rPr>
              <a:t>:                                                                              </a:t>
            </a:r>
          </a:p>
        </p:txBody>
      </p:sp>
      <p:pic>
        <p:nvPicPr>
          <p:cNvPr id="6" name="Picture 5">
            <a:extLst>
              <a:ext uri="{FF2B5EF4-FFF2-40B4-BE49-F238E27FC236}">
                <a16:creationId xmlns:a16="http://schemas.microsoft.com/office/drawing/2014/main" id="{1EF543C1-4D42-8237-B93A-EC3931EA40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0541" y="1651422"/>
            <a:ext cx="4616776" cy="5617440"/>
          </a:xfrm>
          <a:prstGeom prst="rect">
            <a:avLst/>
          </a:prstGeom>
          <a:noFill/>
          <a:ln>
            <a:noFill/>
          </a:ln>
        </p:spPr>
      </p:pic>
    </p:spTree>
    <p:extLst>
      <p:ext uri="{BB962C8B-B14F-4D97-AF65-F5344CB8AC3E}">
        <p14:creationId xmlns:p14="http://schemas.microsoft.com/office/powerpoint/2010/main" val="3500238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581D3-5A35-9FDA-450D-DE8E97B61EDE}"/>
              </a:ext>
            </a:extLst>
          </p:cNvPr>
          <p:cNvSpPr txBox="1"/>
          <p:nvPr/>
        </p:nvSpPr>
        <p:spPr>
          <a:xfrm>
            <a:off x="1137424" y="401443"/>
            <a:ext cx="7660888" cy="1015663"/>
          </a:xfrm>
          <a:prstGeom prst="rect">
            <a:avLst/>
          </a:prstGeom>
          <a:noFill/>
        </p:spPr>
        <p:txBody>
          <a:bodyPr wrap="square" rtlCol="0">
            <a:spAutoFit/>
          </a:bodyPr>
          <a:lstStyle/>
          <a:p>
            <a:r>
              <a:rPr lang="en-US" sz="6000" b="1" dirty="0">
                <a:solidFill>
                  <a:srgbClr val="FFFF00"/>
                </a:solidFill>
              </a:rPr>
              <a:t>Conclusion</a:t>
            </a:r>
            <a:endParaRPr lang="en-IN" sz="6000" b="1" dirty="0">
              <a:solidFill>
                <a:srgbClr val="FFFF00"/>
              </a:solidFill>
            </a:endParaRPr>
          </a:p>
        </p:txBody>
      </p:sp>
      <p:sp>
        <p:nvSpPr>
          <p:cNvPr id="3" name="TextBox 2">
            <a:extLst>
              <a:ext uri="{FF2B5EF4-FFF2-40B4-BE49-F238E27FC236}">
                <a16:creationId xmlns:a16="http://schemas.microsoft.com/office/drawing/2014/main" id="{54646AB8-9493-C9D9-E8CE-0B8D8D28D8B4}"/>
              </a:ext>
            </a:extLst>
          </p:cNvPr>
          <p:cNvSpPr txBox="1"/>
          <p:nvPr/>
        </p:nvSpPr>
        <p:spPr>
          <a:xfrm>
            <a:off x="1583473" y="2330607"/>
            <a:ext cx="11753385" cy="5293757"/>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effectLst/>
                <a:latin typeface="Cambria" panose="02040503050406030204" pitchFamily="18" charset="0"/>
                <a:ea typeface="Cambria" panose="02040503050406030204" pitchFamily="18" charset="0"/>
                <a:cs typeface="Cambria" panose="02040503050406030204" pitchFamily="18" charset="0"/>
              </a:rPr>
              <a:t>Logistic regression stands out of all models with an accuracy of 97% and perceptron Learning is least performed with an accuracy of 78% and SVM with 95% and KNN with 83%. So Logistic regression performs well in finding out Chronic Kidney Disease (CKD)</a:t>
            </a:r>
            <a:endParaRPr lang="en-IN" sz="3200" dirty="0">
              <a:effectLst/>
              <a:latin typeface="Cambria" panose="02040503050406030204" pitchFamily="18" charset="0"/>
              <a:ea typeface="Cambria" panose="02040503050406030204" pitchFamily="18" charset="0"/>
              <a:cs typeface="Cambria" panose="02040503050406030204" pitchFamily="18" charset="0"/>
            </a:endParaRPr>
          </a:p>
          <a:p>
            <a:endParaRPr lang="en-US" sz="3200" dirty="0"/>
          </a:p>
          <a:p>
            <a:pPr marL="285750" indent="-285750">
              <a:buFont typeface="Wingdings" panose="05000000000000000000" pitchFamily="2" charset="2"/>
              <a:buChar char="Ø"/>
            </a:pPr>
            <a:endParaRPr lang="en-US" sz="3200" dirty="0"/>
          </a:p>
          <a:p>
            <a:pPr marL="285750" indent="-285750">
              <a:buFont typeface="Wingdings" panose="05000000000000000000" pitchFamily="2" charset="2"/>
              <a:buChar char="Ø"/>
            </a:pPr>
            <a:endParaRPr lang="en-US" sz="3200" dirty="0"/>
          </a:p>
          <a:p>
            <a:pPr marL="285750" indent="-285750">
              <a:buFont typeface="Wingdings" panose="05000000000000000000" pitchFamily="2" charset="2"/>
              <a:buChar char="Ø"/>
            </a:pPr>
            <a:endParaRPr lang="en-US" sz="3200" dirty="0"/>
          </a:p>
          <a:p>
            <a:pPr marL="285750" indent="-285750">
              <a:buFont typeface="Wingdings" panose="05000000000000000000" pitchFamily="2" charset="2"/>
              <a:buChar char="Ø"/>
            </a:pPr>
            <a:endParaRPr lang="en-US" sz="3200"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119642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581D3-5A35-9FDA-450D-DE8E97B61EDE}"/>
              </a:ext>
            </a:extLst>
          </p:cNvPr>
          <p:cNvSpPr txBox="1"/>
          <p:nvPr/>
        </p:nvSpPr>
        <p:spPr>
          <a:xfrm>
            <a:off x="1137424" y="401443"/>
            <a:ext cx="7660888" cy="1015663"/>
          </a:xfrm>
          <a:prstGeom prst="rect">
            <a:avLst/>
          </a:prstGeom>
          <a:noFill/>
        </p:spPr>
        <p:txBody>
          <a:bodyPr wrap="square" rtlCol="0">
            <a:spAutoFit/>
          </a:bodyPr>
          <a:lstStyle/>
          <a:p>
            <a:r>
              <a:rPr lang="en-US" sz="6000" b="1" dirty="0">
                <a:solidFill>
                  <a:srgbClr val="FFFF00"/>
                </a:solidFill>
              </a:rPr>
              <a:t>SUMMARY</a:t>
            </a:r>
            <a:endParaRPr lang="en-IN" sz="6000" b="1" dirty="0">
              <a:solidFill>
                <a:srgbClr val="FFFF00"/>
              </a:solidFill>
            </a:endParaRPr>
          </a:p>
        </p:txBody>
      </p:sp>
      <p:sp>
        <p:nvSpPr>
          <p:cNvPr id="3" name="TextBox 2">
            <a:extLst>
              <a:ext uri="{FF2B5EF4-FFF2-40B4-BE49-F238E27FC236}">
                <a16:creationId xmlns:a16="http://schemas.microsoft.com/office/drawing/2014/main" id="{54646AB8-9493-C9D9-E8CE-0B8D8D28D8B4}"/>
              </a:ext>
            </a:extLst>
          </p:cNvPr>
          <p:cNvSpPr txBox="1"/>
          <p:nvPr/>
        </p:nvSpPr>
        <p:spPr>
          <a:xfrm>
            <a:off x="1583473" y="1862256"/>
            <a:ext cx="11753385" cy="8248412"/>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t>This model comes under supervised learning because it has labelled data.</a:t>
            </a:r>
          </a:p>
          <a:p>
            <a:pPr marL="285750" indent="-285750">
              <a:buFont typeface="Wingdings" panose="05000000000000000000" pitchFamily="2" charset="2"/>
              <a:buChar char="Ø"/>
            </a:pPr>
            <a:r>
              <a:rPr lang="en-US" sz="3200" dirty="0"/>
              <a:t>The target variable has categorical data</a:t>
            </a:r>
          </a:p>
          <a:p>
            <a:pPr marL="285750" indent="-285750">
              <a:buFont typeface="Wingdings" panose="05000000000000000000" pitchFamily="2" charset="2"/>
              <a:buChar char="Ø"/>
            </a:pPr>
            <a:r>
              <a:rPr lang="en-US" sz="3200" dirty="0" err="1"/>
              <a:t>So,it</a:t>
            </a:r>
            <a:r>
              <a:rPr lang="en-US" sz="3200" dirty="0"/>
              <a:t> comes under classification</a:t>
            </a:r>
          </a:p>
          <a:p>
            <a:pPr marL="285750" indent="-285750">
              <a:buFont typeface="Wingdings" panose="05000000000000000000" pitchFamily="2" charset="2"/>
              <a:buChar char="Ø"/>
            </a:pPr>
            <a:r>
              <a:rPr lang="en-US" sz="3200" dirty="0"/>
              <a:t>Under classification we can do logistic regression, perceptron </a:t>
            </a:r>
            <a:r>
              <a:rPr lang="en-US" sz="3200" dirty="0" err="1"/>
              <a:t>learning,support</a:t>
            </a:r>
            <a:r>
              <a:rPr lang="en-US" sz="3200" dirty="0"/>
              <a:t> vector </a:t>
            </a:r>
            <a:r>
              <a:rPr lang="en-US" sz="3200" dirty="0" err="1"/>
              <a:t>machine,K</a:t>
            </a:r>
            <a:r>
              <a:rPr lang="en-US" sz="3200" dirty="0"/>
              <a:t>-Nearest Neighbors (KNN)</a:t>
            </a:r>
          </a:p>
          <a:p>
            <a:pPr marL="285750" indent="-285750">
              <a:buFont typeface="Wingdings" panose="05000000000000000000" pitchFamily="2" charset="2"/>
              <a:buChar char="Ø"/>
            </a:pPr>
            <a:r>
              <a:rPr lang="en-US" sz="3200" dirty="0"/>
              <a:t>By Training &amp; Testing data </a:t>
            </a:r>
            <a:r>
              <a:rPr lang="en-US" sz="3200" dirty="0" err="1"/>
              <a:t>then,We</a:t>
            </a:r>
            <a:r>
              <a:rPr lang="en-US" sz="3200" dirty="0"/>
              <a:t> find Accuracy.</a:t>
            </a:r>
          </a:p>
          <a:p>
            <a:pPr marL="285750" indent="-285750">
              <a:buFont typeface="Wingdings" panose="05000000000000000000" pitchFamily="2" charset="2"/>
              <a:buChar char="Ø"/>
            </a:pPr>
            <a:r>
              <a:rPr lang="en-US" sz="3200" dirty="0"/>
              <a:t>We apply Bootstrapping method to all the models in order to find the performance and stability.</a:t>
            </a:r>
          </a:p>
          <a:p>
            <a:pPr marL="285750" indent="-285750">
              <a:buFont typeface="Wingdings" panose="05000000000000000000" pitchFamily="2" charset="2"/>
              <a:buChar char="Ø"/>
            </a:pPr>
            <a:r>
              <a:rPr lang="en-US" sz="3200" dirty="0"/>
              <a:t>Finally, we conclude that from all models Logistic Regression is concluded as the best model with an accuracy of 97%.</a:t>
            </a:r>
          </a:p>
          <a:p>
            <a:pPr marL="285750" indent="-285750">
              <a:buFont typeface="Wingdings" panose="05000000000000000000" pitchFamily="2" charset="2"/>
              <a:buChar char="Ø"/>
            </a:pPr>
            <a:endParaRPr lang="en-US" sz="3200" dirty="0"/>
          </a:p>
          <a:p>
            <a:pPr marL="285750" indent="-285750">
              <a:buFont typeface="Wingdings" panose="05000000000000000000" pitchFamily="2" charset="2"/>
              <a:buChar char="Ø"/>
            </a:pPr>
            <a:endParaRPr lang="en-US" sz="3200" dirty="0"/>
          </a:p>
          <a:p>
            <a:pPr marL="285750" indent="-285750">
              <a:buFont typeface="Wingdings" panose="05000000000000000000" pitchFamily="2" charset="2"/>
              <a:buChar char="Ø"/>
            </a:pPr>
            <a:endParaRPr lang="en-US" sz="3200" dirty="0"/>
          </a:p>
          <a:p>
            <a:pPr marL="285750" indent="-285750">
              <a:buFont typeface="Wingdings" panose="05000000000000000000" pitchFamily="2" charset="2"/>
              <a:buChar char="Ø"/>
            </a:pPr>
            <a:endParaRPr lang="en-US" sz="3200" dirty="0"/>
          </a:p>
          <a:p>
            <a:pPr marL="285750" indent="-285750">
              <a:buFont typeface="Wingdings" panose="05000000000000000000" pitchFamily="2" charset="2"/>
              <a:buChar char="Ø"/>
            </a:pPr>
            <a:endParaRPr lang="en-US" sz="3200"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4043509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4E7F5-735F-0841-F752-80D57B9CBDA1}"/>
              </a:ext>
            </a:extLst>
          </p:cNvPr>
          <p:cNvSpPr txBox="1"/>
          <p:nvPr/>
        </p:nvSpPr>
        <p:spPr>
          <a:xfrm>
            <a:off x="5397191" y="3606968"/>
            <a:ext cx="7660888" cy="1015663"/>
          </a:xfrm>
          <a:prstGeom prst="rect">
            <a:avLst/>
          </a:prstGeom>
          <a:noFill/>
        </p:spPr>
        <p:txBody>
          <a:bodyPr wrap="square" rtlCol="0">
            <a:spAutoFit/>
          </a:bodyPr>
          <a:lstStyle/>
          <a:p>
            <a:r>
              <a:rPr lang="en-US" sz="6000" b="1" dirty="0"/>
              <a:t>Thankyou</a:t>
            </a:r>
            <a:endParaRPr lang="en-IN" sz="6000" b="1" dirty="0"/>
          </a:p>
        </p:txBody>
      </p:sp>
    </p:spTree>
    <p:extLst>
      <p:ext uri="{BB962C8B-B14F-4D97-AF65-F5344CB8AC3E}">
        <p14:creationId xmlns:p14="http://schemas.microsoft.com/office/powerpoint/2010/main" val="3861339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5 Ways Machine Learning is Changing the Way Businesses Operate ...">
            <a:extLst>
              <a:ext uri="{FF2B5EF4-FFF2-40B4-BE49-F238E27FC236}">
                <a16:creationId xmlns:a16="http://schemas.microsoft.com/office/drawing/2014/main" id="{8865D520-F49C-B475-9FBC-BE3756817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55" y="701507"/>
            <a:ext cx="10515102" cy="68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94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1E5A9D-17B2-AF73-0EC2-F4450147273D}"/>
              </a:ext>
            </a:extLst>
          </p:cNvPr>
          <p:cNvPicPr>
            <a:picLocks noChangeAspect="1"/>
          </p:cNvPicPr>
          <p:nvPr/>
        </p:nvPicPr>
        <p:blipFill>
          <a:blip r:embed="rId2"/>
          <a:stretch>
            <a:fillRect/>
          </a:stretch>
        </p:blipFill>
        <p:spPr>
          <a:xfrm>
            <a:off x="0" y="0"/>
            <a:ext cx="14630399" cy="82296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C829FBF-ACB2-7022-CF64-A2F21D536BE0}"/>
                  </a:ext>
                </a:extLst>
              </p14:cNvPr>
              <p14:cNvContentPartPr/>
              <p14:nvPr/>
            </p14:nvContentPartPr>
            <p14:xfrm>
              <a:off x="6200078" y="7268523"/>
              <a:ext cx="2711880" cy="627480"/>
            </p14:xfrm>
          </p:contentPart>
        </mc:Choice>
        <mc:Fallback xmlns="">
          <p:pic>
            <p:nvPicPr>
              <p:cNvPr id="5" name="Ink 4">
                <a:extLst>
                  <a:ext uri="{FF2B5EF4-FFF2-40B4-BE49-F238E27FC236}">
                    <a16:creationId xmlns:a16="http://schemas.microsoft.com/office/drawing/2014/main" id="{4C829FBF-ACB2-7022-CF64-A2F21D536BE0}"/>
                  </a:ext>
                </a:extLst>
              </p:cNvPr>
              <p:cNvPicPr/>
              <p:nvPr/>
            </p:nvPicPr>
            <p:blipFill>
              <a:blip r:embed="rId4"/>
              <a:stretch>
                <a:fillRect/>
              </a:stretch>
            </p:blipFill>
            <p:spPr>
              <a:xfrm>
                <a:off x="6137078" y="7205883"/>
                <a:ext cx="283752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9E2F754-8AA9-C3FE-7D8A-54F94DB0C562}"/>
                  </a:ext>
                </a:extLst>
              </p14:cNvPr>
              <p14:cNvContentPartPr/>
              <p14:nvPr/>
            </p14:nvContentPartPr>
            <p14:xfrm>
              <a:off x="5956358" y="7825803"/>
              <a:ext cx="2630520" cy="124920"/>
            </p14:xfrm>
          </p:contentPart>
        </mc:Choice>
        <mc:Fallback xmlns="">
          <p:pic>
            <p:nvPicPr>
              <p:cNvPr id="8" name="Ink 7">
                <a:extLst>
                  <a:ext uri="{FF2B5EF4-FFF2-40B4-BE49-F238E27FC236}">
                    <a16:creationId xmlns:a16="http://schemas.microsoft.com/office/drawing/2014/main" id="{D9E2F754-8AA9-C3FE-7D8A-54F94DB0C562}"/>
                  </a:ext>
                </a:extLst>
              </p:cNvPr>
              <p:cNvPicPr/>
              <p:nvPr/>
            </p:nvPicPr>
            <p:blipFill>
              <a:blip r:embed="rId6"/>
              <a:stretch>
                <a:fillRect/>
              </a:stretch>
            </p:blipFill>
            <p:spPr>
              <a:xfrm>
                <a:off x="5893358" y="7763163"/>
                <a:ext cx="2756160" cy="250560"/>
              </a:xfrm>
              <a:prstGeom prst="rect">
                <a:avLst/>
              </a:prstGeom>
            </p:spPr>
          </p:pic>
        </mc:Fallback>
      </mc:AlternateContent>
      <p:sp>
        <p:nvSpPr>
          <p:cNvPr id="2" name="TextBox 1">
            <a:extLst>
              <a:ext uri="{FF2B5EF4-FFF2-40B4-BE49-F238E27FC236}">
                <a16:creationId xmlns:a16="http://schemas.microsoft.com/office/drawing/2014/main" id="{5AEAAA89-CB94-8F7E-8B0A-8F21C7FEE721}"/>
              </a:ext>
            </a:extLst>
          </p:cNvPr>
          <p:cNvSpPr txBox="1"/>
          <p:nvPr/>
        </p:nvSpPr>
        <p:spPr>
          <a:xfrm>
            <a:off x="6456775" y="7504771"/>
            <a:ext cx="5151863" cy="369332"/>
          </a:xfrm>
          <a:prstGeom prst="rect">
            <a:avLst/>
          </a:prstGeom>
          <a:noFill/>
        </p:spPr>
        <p:txBody>
          <a:bodyPr wrap="square" rtlCol="0">
            <a:spAutoFit/>
          </a:bodyPr>
          <a:lstStyle/>
          <a:p>
            <a:r>
              <a:rPr lang="en-US" b="1" dirty="0" err="1">
                <a:solidFill>
                  <a:srgbClr val="0070C0"/>
                </a:solidFill>
              </a:rPr>
              <a:t>Source</a:t>
            </a:r>
            <a:r>
              <a:rPr lang="en-US" dirty="0" err="1">
                <a:solidFill>
                  <a:srgbClr val="0070C0"/>
                </a:solidFill>
              </a:rPr>
              <a:t>:</a:t>
            </a:r>
            <a:r>
              <a:rPr lang="en-US" sz="1600" u="sng" dirty="0" err="1">
                <a:solidFill>
                  <a:srgbClr val="0070C0"/>
                </a:solidFill>
                <a:latin typeface="Bell MT" panose="02020503060305020303" pitchFamily="18" charset="0"/>
              </a:rPr>
              <a:t>G</a:t>
            </a:r>
            <a:r>
              <a:rPr lang="en-US" sz="1600" u="sng" dirty="0" err="1">
                <a:solidFill>
                  <a:srgbClr val="0070C0"/>
                </a:solidFill>
                <a:latin typeface="Bell MT" panose="02020503060305020303" pitchFamily="18" charset="0"/>
                <a:hlinkClick r:id="rId7">
                  <a:extLst>
                    <a:ext uri="{A12FA001-AC4F-418D-AE19-62706E023703}">
                      <ahyp:hlinkClr xmlns:ahyp="http://schemas.microsoft.com/office/drawing/2018/hyperlinkcolor" val="tx"/>
                    </a:ext>
                  </a:extLst>
                </a:hlinkClick>
              </a:rPr>
              <a:t>oogle</a:t>
            </a:r>
            <a:endParaRPr lang="en-IN" sz="1600" u="sng" dirty="0">
              <a:solidFill>
                <a:srgbClr val="0070C0"/>
              </a:solidFill>
              <a:latin typeface="Bell MT" panose="02020503060305020303" pitchFamily="18" charset="0"/>
            </a:endParaRPr>
          </a:p>
        </p:txBody>
      </p:sp>
    </p:spTree>
    <p:extLst>
      <p:ext uri="{BB962C8B-B14F-4D97-AF65-F5344CB8AC3E}">
        <p14:creationId xmlns:p14="http://schemas.microsoft.com/office/powerpoint/2010/main" val="22136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CAB58-510A-9FF6-A01C-22FC8ADA06C5}"/>
              </a:ext>
            </a:extLst>
          </p:cNvPr>
          <p:cNvSpPr txBox="1"/>
          <p:nvPr/>
        </p:nvSpPr>
        <p:spPr>
          <a:xfrm>
            <a:off x="1533291" y="1460809"/>
            <a:ext cx="12389008" cy="6124754"/>
          </a:xfrm>
          <a:prstGeom prst="rect">
            <a:avLst/>
          </a:prstGeom>
          <a:noFill/>
        </p:spPr>
        <p:txBody>
          <a:bodyPr wrap="square" rtlCol="0">
            <a:spAutoFit/>
          </a:bodyPr>
          <a:lstStyle/>
          <a:p>
            <a:pPr marL="457200" indent="-457200">
              <a:buFont typeface="Wingdings" panose="05000000000000000000" pitchFamily="2" charset="2"/>
              <a:buChar char="q"/>
            </a:pPr>
            <a:r>
              <a:rPr lang="en-US" sz="2800" b="0" i="0" dirty="0">
                <a:solidFill>
                  <a:schemeClr val="tx1">
                    <a:lumMod val="95000"/>
                  </a:schemeClr>
                </a:solidFill>
                <a:effectLst/>
                <a:latin typeface="Söhne"/>
              </a:rPr>
              <a:t>Chronic Kidney Disease (CKD) is a medical condition characterized by the gradual loss of kidney function over an extended period, typically spanning months to years. This condition is a significant global health concern, affecting millions of people worldwide. </a:t>
            </a:r>
          </a:p>
          <a:p>
            <a:endParaRPr lang="en-US" sz="2800" dirty="0">
              <a:solidFill>
                <a:schemeClr val="tx1">
                  <a:lumMod val="95000"/>
                </a:schemeClr>
              </a:solidFill>
              <a:latin typeface="Söhne"/>
            </a:endParaRPr>
          </a:p>
          <a:p>
            <a:pPr marL="457200" indent="-457200">
              <a:buFont typeface="Wingdings" panose="05000000000000000000" pitchFamily="2" charset="2"/>
              <a:buChar char="q"/>
            </a:pPr>
            <a:r>
              <a:rPr lang="en-US" sz="2800" b="1" i="0" dirty="0">
                <a:solidFill>
                  <a:schemeClr val="tx1">
                    <a:lumMod val="95000"/>
                  </a:schemeClr>
                </a:solidFill>
                <a:effectLst/>
                <a:latin typeface="Söhne"/>
              </a:rPr>
              <a:t>CAUSES: </a:t>
            </a:r>
            <a:r>
              <a:rPr lang="en-US" sz="2800" b="0" i="0" dirty="0">
                <a:solidFill>
                  <a:schemeClr val="tx1">
                    <a:lumMod val="95000"/>
                  </a:schemeClr>
                </a:solidFill>
                <a:effectLst/>
                <a:latin typeface="Söhne"/>
              </a:rPr>
              <a:t>There are various underlying causes of CKD, with the most common being diabetes and hypertension (high blood pressure). Other causes include autoimmune diseases, genetic disorders, infections, kidney stones, and certain medications.</a:t>
            </a:r>
          </a:p>
          <a:p>
            <a:pPr marL="457200" indent="-457200">
              <a:buFont typeface="Wingdings" panose="05000000000000000000" pitchFamily="2" charset="2"/>
              <a:buChar char="q"/>
            </a:pPr>
            <a:endParaRPr lang="en-US" sz="2800" dirty="0">
              <a:solidFill>
                <a:schemeClr val="tx1">
                  <a:lumMod val="95000"/>
                </a:schemeClr>
              </a:solidFill>
              <a:latin typeface="Söhne"/>
            </a:endParaRPr>
          </a:p>
          <a:p>
            <a:pPr marL="457200" indent="-457200">
              <a:buFont typeface="Wingdings" panose="05000000000000000000" pitchFamily="2" charset="2"/>
              <a:buChar char="q"/>
            </a:pPr>
            <a:r>
              <a:rPr lang="en-US" sz="2800" b="1" i="0" dirty="0">
                <a:solidFill>
                  <a:schemeClr val="tx1">
                    <a:lumMod val="95000"/>
                  </a:schemeClr>
                </a:solidFill>
                <a:effectLst/>
                <a:latin typeface="Söhne"/>
              </a:rPr>
              <a:t>IMPACT: </a:t>
            </a:r>
            <a:r>
              <a:rPr lang="en-US" sz="2800" b="0" i="0" dirty="0">
                <a:solidFill>
                  <a:schemeClr val="tx1">
                    <a:lumMod val="95000"/>
                  </a:schemeClr>
                </a:solidFill>
                <a:effectLst/>
                <a:latin typeface="Söhne"/>
              </a:rPr>
              <a:t>CKD can significantly affect a person's quality of life, as it may require dietary restrictions, medication management, and frequent medical appointments. It can also lead to emotional and psychological challenges due to the chronic nature of the disease.</a:t>
            </a:r>
            <a:endParaRPr lang="en-IN" sz="2800" dirty="0">
              <a:solidFill>
                <a:schemeClr val="tx1">
                  <a:lumMod val="95000"/>
                </a:schemeClr>
              </a:solidFill>
            </a:endParaRPr>
          </a:p>
        </p:txBody>
      </p:sp>
      <p:sp>
        <p:nvSpPr>
          <p:cNvPr id="5" name="TextBox 4">
            <a:extLst>
              <a:ext uri="{FF2B5EF4-FFF2-40B4-BE49-F238E27FC236}">
                <a16:creationId xmlns:a16="http://schemas.microsoft.com/office/drawing/2014/main" id="{1700588F-0577-271E-B1AD-135660E638B0}"/>
              </a:ext>
            </a:extLst>
          </p:cNvPr>
          <p:cNvSpPr txBox="1"/>
          <p:nvPr/>
        </p:nvSpPr>
        <p:spPr>
          <a:xfrm>
            <a:off x="903249" y="468351"/>
            <a:ext cx="6824546" cy="769441"/>
          </a:xfrm>
          <a:prstGeom prst="rect">
            <a:avLst/>
          </a:prstGeom>
          <a:noFill/>
        </p:spPr>
        <p:txBody>
          <a:bodyPr wrap="square" rtlCol="0">
            <a:spAutoFit/>
          </a:bodyPr>
          <a:lstStyle/>
          <a:p>
            <a:r>
              <a:rPr lang="en-US" sz="4400" dirty="0">
                <a:solidFill>
                  <a:schemeClr val="bg2">
                    <a:lumMod val="50000"/>
                  </a:schemeClr>
                </a:solidFill>
                <a:highlight>
                  <a:srgbClr val="FFFF00"/>
                </a:highlight>
              </a:rPr>
              <a:t>INTRODUCTION</a:t>
            </a:r>
            <a:endParaRPr lang="en-IN" sz="4400" dirty="0">
              <a:solidFill>
                <a:schemeClr val="bg2">
                  <a:lumMod val="50000"/>
                </a:schemeClr>
              </a:solidFill>
              <a:highlight>
                <a:srgbClr val="FFFF00"/>
              </a:highlight>
            </a:endParaRPr>
          </a:p>
        </p:txBody>
      </p:sp>
    </p:spTree>
    <p:extLst>
      <p:ext uri="{BB962C8B-B14F-4D97-AF65-F5344CB8AC3E}">
        <p14:creationId xmlns:p14="http://schemas.microsoft.com/office/powerpoint/2010/main" val="1244538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6CFF8F-0AA1-93E5-5504-94A73E506F7D}"/>
              </a:ext>
            </a:extLst>
          </p:cNvPr>
          <p:cNvSpPr txBox="1"/>
          <p:nvPr/>
        </p:nvSpPr>
        <p:spPr>
          <a:xfrm>
            <a:off x="446049" y="312235"/>
            <a:ext cx="6122019" cy="769441"/>
          </a:xfrm>
          <a:prstGeom prst="rect">
            <a:avLst/>
          </a:prstGeom>
          <a:noFill/>
        </p:spPr>
        <p:txBody>
          <a:bodyPr wrap="square" rtlCol="0">
            <a:spAutoFit/>
          </a:bodyPr>
          <a:lstStyle/>
          <a:p>
            <a:r>
              <a:rPr lang="en-US" sz="4400" dirty="0">
                <a:solidFill>
                  <a:schemeClr val="accent5">
                    <a:lumMod val="50000"/>
                  </a:schemeClr>
                </a:solidFill>
                <a:latin typeface="Montserrat" pitchFamily="34" charset="0"/>
                <a:ea typeface="Montserrat" pitchFamily="34" charset="-122"/>
                <a:cs typeface="Montserrat" pitchFamily="34" charset="-120"/>
              </a:rPr>
              <a:t>|</a:t>
            </a:r>
            <a:r>
              <a:rPr lang="en-US" sz="2400" b="1" dirty="0">
                <a:solidFill>
                  <a:schemeClr val="accent5">
                    <a:lumMod val="75000"/>
                  </a:schemeClr>
                </a:solidFill>
                <a:latin typeface="Montserrat" pitchFamily="34" charset="0"/>
                <a:ea typeface="Montserrat" pitchFamily="34" charset="-122"/>
                <a:cs typeface="Montserrat" pitchFamily="34" charset="-120"/>
              </a:rPr>
              <a:t>Chronic Kidney Disease Prediction</a:t>
            </a:r>
            <a:endParaRPr lang="en-IN" sz="2400" b="1" dirty="0">
              <a:solidFill>
                <a:schemeClr val="accent5">
                  <a:lumMod val="75000"/>
                </a:schemeClr>
              </a:solidFill>
            </a:endParaRPr>
          </a:p>
        </p:txBody>
      </p:sp>
      <p:pic>
        <p:nvPicPr>
          <p:cNvPr id="1026" name="Picture 2" descr="Chronic Kidney Disease and the Older Patient | Ausmed">
            <a:extLst>
              <a:ext uri="{FF2B5EF4-FFF2-40B4-BE49-F238E27FC236}">
                <a16:creationId xmlns:a16="http://schemas.microsoft.com/office/drawing/2014/main" id="{AEC93845-3CDA-EFB7-8457-77FD42FA2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44" y="1516566"/>
            <a:ext cx="5550828" cy="31223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CD586E9-773E-8BCF-F77F-4F9353FA4117}"/>
              </a:ext>
            </a:extLst>
          </p:cNvPr>
          <p:cNvPicPr>
            <a:picLocks noChangeAspect="1"/>
          </p:cNvPicPr>
          <p:nvPr/>
        </p:nvPicPr>
        <p:blipFill>
          <a:blip r:embed="rId3"/>
          <a:stretch>
            <a:fillRect/>
          </a:stretch>
        </p:blipFill>
        <p:spPr>
          <a:xfrm>
            <a:off x="7315199" y="1215490"/>
            <a:ext cx="5550827" cy="2821251"/>
          </a:xfrm>
          <a:prstGeom prst="rect">
            <a:avLst/>
          </a:prstGeom>
        </p:spPr>
      </p:pic>
      <p:pic>
        <p:nvPicPr>
          <p:cNvPr id="6" name="Picture 5">
            <a:extLst>
              <a:ext uri="{FF2B5EF4-FFF2-40B4-BE49-F238E27FC236}">
                <a16:creationId xmlns:a16="http://schemas.microsoft.com/office/drawing/2014/main" id="{CF729FBA-74E1-F230-6B3A-588831EEFDC2}"/>
              </a:ext>
            </a:extLst>
          </p:cNvPr>
          <p:cNvPicPr>
            <a:picLocks noChangeAspect="1"/>
          </p:cNvPicPr>
          <p:nvPr/>
        </p:nvPicPr>
        <p:blipFill>
          <a:blip r:embed="rId4"/>
          <a:stretch>
            <a:fillRect/>
          </a:stretch>
        </p:blipFill>
        <p:spPr>
          <a:xfrm>
            <a:off x="6985742" y="4722457"/>
            <a:ext cx="5880284" cy="2291653"/>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E9E4FB0-A30E-8782-5FFC-1A8F32FF0900}"/>
                  </a:ext>
                </a:extLst>
              </p14:cNvPr>
              <p14:cNvContentPartPr/>
              <p14:nvPr/>
            </p14:nvContentPartPr>
            <p14:xfrm>
              <a:off x="932424" y="1024485"/>
              <a:ext cx="22680" cy="401040"/>
            </p14:xfrm>
          </p:contentPart>
        </mc:Choice>
        <mc:Fallback xmlns="">
          <p:pic>
            <p:nvPicPr>
              <p:cNvPr id="5" name="Ink 4">
                <a:extLst>
                  <a:ext uri="{FF2B5EF4-FFF2-40B4-BE49-F238E27FC236}">
                    <a16:creationId xmlns:a16="http://schemas.microsoft.com/office/drawing/2014/main" id="{5E9E4FB0-A30E-8782-5FFC-1A8F32FF0900}"/>
                  </a:ext>
                </a:extLst>
              </p:cNvPr>
              <p:cNvPicPr/>
              <p:nvPr/>
            </p:nvPicPr>
            <p:blipFill>
              <a:blip r:embed="rId6"/>
              <a:stretch>
                <a:fillRect/>
              </a:stretch>
            </p:blipFill>
            <p:spPr>
              <a:xfrm>
                <a:off x="869424" y="961845"/>
                <a:ext cx="148320" cy="526680"/>
              </a:xfrm>
              <a:prstGeom prst="rect">
                <a:avLst/>
              </a:prstGeom>
            </p:spPr>
          </p:pic>
        </mc:Fallback>
      </mc:AlternateContent>
    </p:spTree>
    <p:extLst>
      <p:ext uri="{BB962C8B-B14F-4D97-AF65-F5344CB8AC3E}">
        <p14:creationId xmlns:p14="http://schemas.microsoft.com/office/powerpoint/2010/main" val="2354493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9BC6E-8E88-1080-546C-CCFF6108B6F1}"/>
              </a:ext>
            </a:extLst>
          </p:cNvPr>
          <p:cNvPicPr>
            <a:picLocks noChangeAspect="1"/>
          </p:cNvPicPr>
          <p:nvPr/>
        </p:nvPicPr>
        <p:blipFill>
          <a:blip r:embed="rId2"/>
          <a:stretch>
            <a:fillRect/>
          </a:stretch>
        </p:blipFill>
        <p:spPr>
          <a:xfrm>
            <a:off x="1" y="918561"/>
            <a:ext cx="14630400" cy="7411400"/>
          </a:xfrm>
          <a:prstGeom prst="rect">
            <a:avLst/>
          </a:prstGeom>
        </p:spPr>
      </p:pic>
      <p:sp>
        <p:nvSpPr>
          <p:cNvPr id="4" name="TextBox 3">
            <a:extLst>
              <a:ext uri="{FF2B5EF4-FFF2-40B4-BE49-F238E27FC236}">
                <a16:creationId xmlns:a16="http://schemas.microsoft.com/office/drawing/2014/main" id="{F1A61488-8F0A-271E-BF8F-9265D21EAED4}"/>
              </a:ext>
            </a:extLst>
          </p:cNvPr>
          <p:cNvSpPr txBox="1"/>
          <p:nvPr/>
        </p:nvSpPr>
        <p:spPr>
          <a:xfrm>
            <a:off x="256478" y="234176"/>
            <a:ext cx="4248615" cy="52322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rgbClr val="0070C0"/>
                </a:solidFill>
              </a:rPr>
              <a:t>Data set :</a:t>
            </a:r>
            <a:endParaRPr lang="en-IN" sz="2800" dirty="0">
              <a:solidFill>
                <a:srgbClr val="0070C0"/>
              </a:solidFill>
            </a:endParaRPr>
          </a:p>
        </p:txBody>
      </p:sp>
    </p:spTree>
    <p:extLst>
      <p:ext uri="{BB962C8B-B14F-4D97-AF65-F5344CB8AC3E}">
        <p14:creationId xmlns:p14="http://schemas.microsoft.com/office/powerpoint/2010/main" val="351469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7DEB4A-FCFF-66D9-D960-4DFE8B421E95}"/>
              </a:ext>
            </a:extLst>
          </p:cNvPr>
          <p:cNvSpPr txBox="1"/>
          <p:nvPr/>
        </p:nvSpPr>
        <p:spPr>
          <a:xfrm>
            <a:off x="1126435" y="511077"/>
            <a:ext cx="7315200" cy="528350"/>
          </a:xfrm>
          <a:prstGeom prst="rect">
            <a:avLst/>
          </a:prstGeom>
          <a:noFill/>
        </p:spPr>
        <p:txBody>
          <a:bodyPr wrap="square">
            <a:spAutoFit/>
          </a:bodyPr>
          <a:lstStyle/>
          <a:p>
            <a:pPr marL="457200" indent="-457200" algn="l">
              <a:lnSpc>
                <a:spcPts val="3389"/>
              </a:lnSpc>
              <a:buFont typeface="Wingdings" panose="05000000000000000000" pitchFamily="2" charset="2"/>
              <a:buChar char="v"/>
            </a:pPr>
            <a:r>
              <a:rPr lang="en-US" sz="3200" b="1" dirty="0">
                <a:solidFill>
                  <a:srgbClr val="396AF1"/>
                </a:solidFill>
                <a:latin typeface="Barlow" pitchFamily="34" charset="0"/>
                <a:ea typeface="Barlow" pitchFamily="34" charset="-122"/>
                <a:cs typeface="Barlow" pitchFamily="34" charset="-120"/>
              </a:rPr>
              <a:t>We do</a:t>
            </a:r>
            <a:endParaRPr lang="en-US" sz="3200" dirty="0"/>
          </a:p>
        </p:txBody>
      </p:sp>
      <p:sp>
        <p:nvSpPr>
          <p:cNvPr id="5" name="TextBox 4">
            <a:extLst>
              <a:ext uri="{FF2B5EF4-FFF2-40B4-BE49-F238E27FC236}">
                <a16:creationId xmlns:a16="http://schemas.microsoft.com/office/drawing/2014/main" id="{89BB138F-C6E6-C24B-CF67-3EF04E26E8C5}"/>
              </a:ext>
            </a:extLst>
          </p:cNvPr>
          <p:cNvSpPr txBox="1"/>
          <p:nvPr/>
        </p:nvSpPr>
        <p:spPr>
          <a:xfrm>
            <a:off x="2372138" y="2769635"/>
            <a:ext cx="9250019" cy="2658677"/>
          </a:xfrm>
          <a:prstGeom prst="rect">
            <a:avLst/>
          </a:prstGeom>
          <a:noFill/>
        </p:spPr>
        <p:txBody>
          <a:bodyPr wrap="square">
            <a:spAutoFit/>
          </a:bodyPr>
          <a:lstStyle/>
          <a:p>
            <a:pPr marL="457200" indent="-457200" algn="l">
              <a:lnSpc>
                <a:spcPts val="3389"/>
              </a:lnSpc>
              <a:buFont typeface="Arial" panose="020B0604020202020204" pitchFamily="34" charset="0"/>
              <a:buChar char="•"/>
            </a:pPr>
            <a:r>
              <a:rPr lang="en-US" sz="3200" b="1" dirty="0">
                <a:solidFill>
                  <a:schemeClr val="tx1">
                    <a:lumMod val="95000"/>
                    <a:lumOff val="5000"/>
                  </a:schemeClr>
                </a:solidFill>
                <a:latin typeface="Barlow" pitchFamily="34" charset="0"/>
              </a:rPr>
              <a:t>Logistic Regression</a:t>
            </a:r>
          </a:p>
          <a:p>
            <a:pPr marL="457200" indent="-457200" algn="l">
              <a:lnSpc>
                <a:spcPts val="3389"/>
              </a:lnSpc>
              <a:buFont typeface="Arial" panose="020B0604020202020204" pitchFamily="34" charset="0"/>
              <a:buChar char="•"/>
            </a:pPr>
            <a:r>
              <a:rPr lang="en-US" sz="3200" b="1" dirty="0">
                <a:solidFill>
                  <a:schemeClr val="tx1">
                    <a:lumMod val="95000"/>
                    <a:lumOff val="5000"/>
                  </a:schemeClr>
                </a:solidFill>
                <a:latin typeface="Barlow" pitchFamily="34" charset="0"/>
              </a:rPr>
              <a:t>Perceptron learning (using libraries)</a:t>
            </a:r>
          </a:p>
          <a:p>
            <a:pPr marL="457200" indent="-457200" algn="l">
              <a:lnSpc>
                <a:spcPts val="3389"/>
              </a:lnSpc>
              <a:buFont typeface="Arial" panose="020B0604020202020204" pitchFamily="34" charset="0"/>
              <a:buChar char="•"/>
            </a:pPr>
            <a:r>
              <a:rPr lang="en-US" sz="3200" b="1" dirty="0">
                <a:solidFill>
                  <a:schemeClr val="tx1">
                    <a:lumMod val="95000"/>
                    <a:lumOff val="5000"/>
                  </a:schemeClr>
                </a:solidFill>
                <a:latin typeface="Barlow" pitchFamily="34" charset="0"/>
              </a:rPr>
              <a:t>Support vector Machine(SVM)(using libraries)</a:t>
            </a:r>
          </a:p>
          <a:p>
            <a:pPr marL="457200" indent="-457200" algn="l">
              <a:lnSpc>
                <a:spcPts val="3389"/>
              </a:lnSpc>
              <a:buFont typeface="Arial" panose="020B0604020202020204" pitchFamily="34" charset="0"/>
              <a:buChar char="•"/>
            </a:pPr>
            <a:r>
              <a:rPr lang="en-US" sz="3200" b="1" dirty="0">
                <a:solidFill>
                  <a:schemeClr val="tx1">
                    <a:lumMod val="95000"/>
                    <a:lumOff val="5000"/>
                  </a:schemeClr>
                </a:solidFill>
                <a:latin typeface="Barlow" pitchFamily="34" charset="0"/>
              </a:rPr>
              <a:t>KNN (using libraries)</a:t>
            </a:r>
          </a:p>
          <a:p>
            <a:pPr marL="457200" indent="-457200" algn="l">
              <a:lnSpc>
                <a:spcPts val="3389"/>
              </a:lnSpc>
              <a:buFont typeface="Arial" panose="020B0604020202020204" pitchFamily="34" charset="0"/>
              <a:buChar char="•"/>
            </a:pPr>
            <a:r>
              <a:rPr lang="en-US" sz="3200" b="1" dirty="0">
                <a:solidFill>
                  <a:schemeClr val="tx1">
                    <a:lumMod val="95000"/>
                    <a:lumOff val="5000"/>
                  </a:schemeClr>
                </a:solidFill>
                <a:latin typeface="Barlow" pitchFamily="34" charset="0"/>
              </a:rPr>
              <a:t>Bootstrapping for all models</a:t>
            </a:r>
          </a:p>
          <a:p>
            <a:pPr marL="0" indent="0" algn="l">
              <a:lnSpc>
                <a:spcPts val="3389"/>
              </a:lnSpc>
              <a:buNone/>
            </a:pPr>
            <a:endParaRPr lang="en-US" sz="18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0799B7C-3619-369B-FEAC-AE2D707999BB}"/>
                  </a:ext>
                </a:extLst>
              </p14:cNvPr>
              <p14:cNvContentPartPr/>
              <p14:nvPr/>
            </p14:nvContentPartPr>
            <p14:xfrm>
              <a:off x="754224" y="971925"/>
              <a:ext cx="203040" cy="1191240"/>
            </p14:xfrm>
          </p:contentPart>
        </mc:Choice>
        <mc:Fallback xmlns="">
          <p:pic>
            <p:nvPicPr>
              <p:cNvPr id="2" name="Ink 1">
                <a:extLst>
                  <a:ext uri="{FF2B5EF4-FFF2-40B4-BE49-F238E27FC236}">
                    <a16:creationId xmlns:a16="http://schemas.microsoft.com/office/drawing/2014/main" id="{90799B7C-3619-369B-FEAC-AE2D707999BB}"/>
                  </a:ext>
                </a:extLst>
              </p:cNvPr>
              <p:cNvPicPr/>
              <p:nvPr/>
            </p:nvPicPr>
            <p:blipFill>
              <a:blip r:embed="rId3"/>
              <a:stretch>
                <a:fillRect/>
              </a:stretch>
            </p:blipFill>
            <p:spPr>
              <a:xfrm>
                <a:off x="691224" y="908925"/>
                <a:ext cx="328680" cy="1316880"/>
              </a:xfrm>
              <a:prstGeom prst="rect">
                <a:avLst/>
              </a:prstGeom>
            </p:spPr>
          </p:pic>
        </mc:Fallback>
      </mc:AlternateContent>
    </p:spTree>
    <p:extLst>
      <p:ext uri="{BB962C8B-B14F-4D97-AF65-F5344CB8AC3E}">
        <p14:creationId xmlns:p14="http://schemas.microsoft.com/office/powerpoint/2010/main" val="218830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8.jpeg"/></Relationships>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5.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6.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651</TotalTime>
  <Words>797</Words>
  <Application>Microsoft Office PowerPoint</Application>
  <PresentationFormat>Custom</PresentationFormat>
  <Paragraphs>129</Paragraphs>
  <Slides>35</Slides>
  <Notes>2</Notes>
  <HiddenSlides>0</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35</vt:i4>
      </vt:variant>
    </vt:vector>
  </HeadingPairs>
  <TitlesOfParts>
    <vt:vector size="59" baseType="lpstr">
      <vt:lpstr>Algerian</vt:lpstr>
      <vt:lpstr>Arial</vt:lpstr>
      <vt:lpstr>Bahnschrift</vt:lpstr>
      <vt:lpstr>Barlow</vt:lpstr>
      <vt:lpstr>Bell MT</vt:lpstr>
      <vt:lpstr>Bookman Old Style</vt:lpstr>
      <vt:lpstr>Calibri</vt:lpstr>
      <vt:lpstr>Calibri Light</vt:lpstr>
      <vt:lpstr>Cambria</vt:lpstr>
      <vt:lpstr>Cascadia Code SemiBold</vt:lpstr>
      <vt:lpstr>Century Gothic</vt:lpstr>
      <vt:lpstr>Montserrat</vt:lpstr>
      <vt:lpstr>Rockwell</vt:lpstr>
      <vt:lpstr>Söhne</vt:lpstr>
      <vt:lpstr>Tw Cen MT</vt:lpstr>
      <vt:lpstr>Tw Cen MT Condensed</vt:lpstr>
      <vt:lpstr>Wingdings</vt:lpstr>
      <vt:lpstr>Wingdings 3</vt:lpstr>
      <vt:lpstr>Integral</vt:lpstr>
      <vt:lpstr>Circuit</vt:lpstr>
      <vt:lpstr>Celestial</vt:lpstr>
      <vt:lpstr>Damask</vt:lpstr>
      <vt:lpstr>1_Circuit</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vinay arukala</cp:lastModifiedBy>
  <cp:revision>4</cp:revision>
  <dcterms:created xsi:type="dcterms:W3CDTF">2023-09-10T03:06:08Z</dcterms:created>
  <dcterms:modified xsi:type="dcterms:W3CDTF">2023-11-07T14:41:00Z</dcterms:modified>
</cp:coreProperties>
</file>